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5.xml" ContentType="application/vnd.openxmlformats-officedocument.presentationml.tags+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6.xml" ContentType="application/vnd.openxmlformats-officedocument.presentationml.tags+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2"/>
  </p:notesMasterIdLst>
  <p:sldIdLst>
    <p:sldId id="285" r:id="rId5"/>
    <p:sldId id="291" r:id="rId6"/>
    <p:sldId id="345" r:id="rId7"/>
    <p:sldId id="336" r:id="rId8"/>
    <p:sldId id="337" r:id="rId9"/>
    <p:sldId id="338" r:id="rId10"/>
    <p:sldId id="339" r:id="rId11"/>
    <p:sldId id="348" r:id="rId12"/>
    <p:sldId id="347" r:id="rId13"/>
    <p:sldId id="308" r:id="rId14"/>
    <p:sldId id="296" r:id="rId15"/>
    <p:sldId id="302" r:id="rId16"/>
    <p:sldId id="297" r:id="rId17"/>
    <p:sldId id="341" r:id="rId18"/>
    <p:sldId id="342" r:id="rId19"/>
    <p:sldId id="343" r:id="rId20"/>
    <p:sldId id="290"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FFB800"/>
    <a:srgbClr val="0000F3"/>
    <a:srgbClr val="FB0000"/>
    <a:srgbClr val="475769"/>
    <a:srgbClr val="E6E6E6"/>
    <a:srgbClr val="BBBBBD"/>
    <a:srgbClr val="EA802E"/>
    <a:srgbClr val="00FFFF"/>
    <a:srgbClr val="006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893815-2DF5-4757-9D7A-4BE5173AE4F1}" v="100" dt="2020-08-06T14:17:07.490"/>
    <p1510:client id="{0EF71DF0-652C-46B2-A6F7-0C80023EEA0D}" v="2" dt="2020-08-06T14:23:12.890"/>
    <p1510:client id="{1A8F35AE-ED20-4B9C-A570-8CDD9FF35519}" v="444" dt="2020-08-06T15:14:02.569"/>
    <p1510:client id="{1E7CDB20-FA2B-4022-B94E-6D4F8F0CAA9E}" v="290" dt="2020-08-06T02:38:57.480"/>
    <p1510:client id="{34661371-0863-4D6C-B6BF-CAC50564913C}" v="45" dt="2020-08-06T14:32:09.659"/>
    <p1510:client id="{354EFE30-C842-47ED-8B2C-8A58DD0C748B}" v="480" dt="2020-08-06T10:05:00.350"/>
    <p1510:client id="{3F3BE945-6B2D-4E8A-B560-960A63719519}" v="9" dt="2020-08-06T14:59:04.291"/>
    <p1510:client id="{444CCCE4-0BF6-451B-B36A-1C84B50876D4}" v="29" dt="2020-08-06T07:30:35.077"/>
    <p1510:client id="{45F87D3E-EA01-461E-B818-95E31027E071}" v="109" dt="2020-08-06T16:35:03.794"/>
    <p1510:client id="{4643D466-3B16-46E8-BBF3-F63AD42CEAF4}" v="30" dt="2020-08-06T14:17:11.526"/>
    <p1510:client id="{68E2A258-039F-4193-BDF6-994F0640C304}" v="1457" dt="2020-08-06T15:09:46.545"/>
    <p1510:client id="{835DDD65-8B85-403C-979D-6E0461B01198}" v="8" dt="2020-08-06T14:37:35.939"/>
    <p1510:client id="{B0BD00E5-C5C2-4C05-A779-E4D258526D3E}" v="2" dt="2020-08-06T14:09:48.201"/>
    <p1510:client id="{C8302BEF-6B32-4FEA-A9E5-250DB64C5BB0}" v="2" dt="2020-08-05T15:19:46.6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Zuxian" userId="S::zuxian.li.2019@mitb.smu.edu.sg::3964829d-085e-40c1-8f8f-a4e30b1ebe3a" providerId="AD" clId="Web-{1A8F35AE-ED20-4B9C-A570-8CDD9FF35519}"/>
    <pc:docChg chg="modSld">
      <pc:chgData name="LI Zuxian" userId="S::zuxian.li.2019@mitb.smu.edu.sg::3964829d-085e-40c1-8f8f-a4e30b1ebe3a" providerId="AD" clId="Web-{1A8F35AE-ED20-4B9C-A570-8CDD9FF35519}" dt="2020-08-06T15:14:02.256" v="441" actId="20577"/>
      <pc:docMkLst>
        <pc:docMk/>
      </pc:docMkLst>
      <pc:sldChg chg="addSp modSp">
        <pc:chgData name="LI Zuxian" userId="S::zuxian.li.2019@mitb.smu.edu.sg::3964829d-085e-40c1-8f8f-a4e30b1ebe3a" providerId="AD" clId="Web-{1A8F35AE-ED20-4B9C-A570-8CDD9FF35519}" dt="2020-08-06T15:14:02.256" v="440" actId="20577"/>
        <pc:sldMkLst>
          <pc:docMk/>
          <pc:sldMk cId="2209225827" sldId="347"/>
        </pc:sldMkLst>
        <pc:spChg chg="add mod">
          <ac:chgData name="LI Zuxian" userId="S::zuxian.li.2019@mitb.smu.edu.sg::3964829d-085e-40c1-8f8f-a4e30b1ebe3a" providerId="AD" clId="Web-{1A8F35AE-ED20-4B9C-A570-8CDD9FF35519}" dt="2020-08-06T15:14:02.256" v="440" actId="20577"/>
          <ac:spMkLst>
            <pc:docMk/>
            <pc:sldMk cId="2209225827" sldId="347"/>
            <ac:spMk id="3" creationId="{0A539481-FD0B-4DC5-9298-B27E0B5ED733}"/>
          </ac:spMkLst>
        </pc:spChg>
        <pc:graphicFrameChg chg="mod">
          <ac:chgData name="LI Zuxian" userId="S::zuxian.li.2019@mitb.smu.edu.sg::3964829d-085e-40c1-8f8f-a4e30b1ebe3a" providerId="AD" clId="Web-{1A8F35AE-ED20-4B9C-A570-8CDD9FF35519}" dt="2020-08-06T15:08:42.859" v="2" actId="1076"/>
          <ac:graphicFrameMkLst>
            <pc:docMk/>
            <pc:sldMk cId="2209225827" sldId="347"/>
            <ac:graphicFrameMk id="25" creationId="{FAC720E7-99D9-4987-AE83-9BDB50481CA6}"/>
          </ac:graphicFrameMkLst>
        </pc:graphicFrameChg>
      </pc:sldChg>
      <pc:sldChg chg="addSp delSp modSp">
        <pc:chgData name="LI Zuxian" userId="S::zuxian.li.2019@mitb.smu.edu.sg::3964829d-085e-40c1-8f8f-a4e30b1ebe3a" providerId="AD" clId="Web-{1A8F35AE-ED20-4B9C-A570-8CDD9FF35519}" dt="2020-08-06T15:11:28.488" v="192" actId="20577"/>
        <pc:sldMkLst>
          <pc:docMk/>
          <pc:sldMk cId="3001316572" sldId="348"/>
        </pc:sldMkLst>
        <pc:spChg chg="add del">
          <ac:chgData name="LI Zuxian" userId="S::zuxian.li.2019@mitb.smu.edu.sg::3964829d-085e-40c1-8f8f-a4e30b1ebe3a" providerId="AD" clId="Web-{1A8F35AE-ED20-4B9C-A570-8CDD9FF35519}" dt="2020-08-06T15:10:00.158" v="9"/>
          <ac:spMkLst>
            <pc:docMk/>
            <pc:sldMk cId="3001316572" sldId="348"/>
            <ac:spMk id="9" creationId="{55696172-85BC-4174-8A0B-F39530D9223D}"/>
          </ac:spMkLst>
        </pc:spChg>
        <pc:spChg chg="add del">
          <ac:chgData name="LI Zuxian" userId="S::zuxian.li.2019@mitb.smu.edu.sg::3964829d-085e-40c1-8f8f-a4e30b1ebe3a" providerId="AD" clId="Web-{1A8F35AE-ED20-4B9C-A570-8CDD9FF35519}" dt="2020-08-06T15:09:57.595" v="8"/>
          <ac:spMkLst>
            <pc:docMk/>
            <pc:sldMk cId="3001316572" sldId="348"/>
            <ac:spMk id="10" creationId="{53943EF7-DFDE-4812-8B9E-1B7AA7E26539}"/>
          </ac:spMkLst>
        </pc:spChg>
        <pc:spChg chg="add mod">
          <ac:chgData name="LI Zuxian" userId="S::zuxian.li.2019@mitb.smu.edu.sg::3964829d-085e-40c1-8f8f-a4e30b1ebe3a" providerId="AD" clId="Web-{1A8F35AE-ED20-4B9C-A570-8CDD9FF35519}" dt="2020-08-06T15:11:28.488" v="192" actId="20577"/>
          <ac:spMkLst>
            <pc:docMk/>
            <pc:sldMk cId="3001316572" sldId="348"/>
            <ac:spMk id="11" creationId="{7BBF2977-D7A7-4141-B4E4-B2998BD5CD72}"/>
          </ac:spMkLst>
        </pc:spChg>
        <pc:grpChg chg="mod">
          <ac:chgData name="LI Zuxian" userId="S::zuxian.li.2019@mitb.smu.edu.sg::3964829d-085e-40c1-8f8f-a4e30b1ebe3a" providerId="AD" clId="Web-{1A8F35AE-ED20-4B9C-A570-8CDD9FF35519}" dt="2020-08-06T15:08:17.750" v="0" actId="1076"/>
          <ac:grpSpMkLst>
            <pc:docMk/>
            <pc:sldMk cId="3001316572" sldId="348"/>
            <ac:grpSpMk id="30" creationId="{00000000-0000-0000-0000-000000000000}"/>
          </ac:grpSpMkLst>
        </pc:grpChg>
        <pc:graphicFrameChg chg="mod">
          <ac:chgData name="LI Zuxian" userId="S::zuxian.li.2019@mitb.smu.edu.sg::3964829d-085e-40c1-8f8f-a4e30b1ebe3a" providerId="AD" clId="Web-{1A8F35AE-ED20-4B9C-A570-8CDD9FF35519}" dt="2020-08-06T15:08:45.484" v="3" actId="1076"/>
          <ac:graphicFrameMkLst>
            <pc:docMk/>
            <pc:sldMk cId="3001316572" sldId="348"/>
            <ac:graphicFrameMk id="35" creationId="{91397C42-6E06-4A1B-BB2D-F83C936B9E77}"/>
          </ac:graphicFrameMkLst>
        </pc:graphicFrameChg>
      </pc:sldChg>
    </pc:docChg>
  </pc:docChgLst>
  <pc:docChgLst>
    <pc:chgData name="WANG Kuan" userId="S::kuan.wang.2018@mitb.smu.edu.sg::fdea676e-cf14-43ee-b2d7-d6ed6a0a7a78" providerId="AD" clId="Web-{472761AE-6641-4AC9-B432-1060A3BF2110}"/>
    <pc:docChg chg="modSld">
      <pc:chgData name="WANG Kuan" userId="S::kuan.wang.2018@mitb.smu.edu.sg::fdea676e-cf14-43ee-b2d7-d6ed6a0a7a78" providerId="AD" clId="Web-{472761AE-6641-4AC9-B432-1060A3BF2110}" dt="2020-08-05T11:33:52.419" v="41" actId="1076"/>
      <pc:docMkLst>
        <pc:docMk/>
      </pc:docMkLst>
      <pc:sldChg chg="modSp">
        <pc:chgData name="WANG Kuan" userId="S::kuan.wang.2018@mitb.smu.edu.sg::fdea676e-cf14-43ee-b2d7-d6ed6a0a7a78" providerId="AD" clId="Web-{472761AE-6641-4AC9-B432-1060A3BF2110}" dt="2020-08-05T11:33:52.419" v="41" actId="1076"/>
        <pc:sldMkLst>
          <pc:docMk/>
          <pc:sldMk cId="569336329" sldId="342"/>
        </pc:sldMkLst>
        <pc:spChg chg="mod">
          <ac:chgData name="WANG Kuan" userId="S::kuan.wang.2018@mitb.smu.edu.sg::fdea676e-cf14-43ee-b2d7-d6ed6a0a7a78" providerId="AD" clId="Web-{472761AE-6641-4AC9-B432-1060A3BF2110}" dt="2020-08-05T11:33:48.903" v="40" actId="1076"/>
          <ac:spMkLst>
            <pc:docMk/>
            <pc:sldMk cId="569336329" sldId="342"/>
            <ac:spMk id="17" creationId="{00000000-0000-0000-0000-000000000000}"/>
          </ac:spMkLst>
        </pc:spChg>
        <pc:spChg chg="mod">
          <ac:chgData name="WANG Kuan" userId="S::kuan.wang.2018@mitb.smu.edu.sg::fdea676e-cf14-43ee-b2d7-d6ed6a0a7a78" providerId="AD" clId="Web-{472761AE-6641-4AC9-B432-1060A3BF2110}" dt="2020-08-05T11:33:32.653" v="34" actId="1076"/>
          <ac:spMkLst>
            <pc:docMk/>
            <pc:sldMk cId="569336329" sldId="342"/>
            <ac:spMk id="19" creationId="{00000000-0000-0000-0000-000000000000}"/>
          </ac:spMkLst>
        </pc:spChg>
        <pc:spChg chg="mod">
          <ac:chgData name="WANG Kuan" userId="S::kuan.wang.2018@mitb.smu.edu.sg::fdea676e-cf14-43ee-b2d7-d6ed6a0a7a78" providerId="AD" clId="Web-{472761AE-6641-4AC9-B432-1060A3BF2110}" dt="2020-08-05T11:33:36.294" v="35" actId="1076"/>
          <ac:spMkLst>
            <pc:docMk/>
            <pc:sldMk cId="569336329" sldId="342"/>
            <ac:spMk id="21" creationId="{00000000-0000-0000-0000-000000000000}"/>
          </ac:spMkLst>
        </pc:spChg>
        <pc:spChg chg="mod">
          <ac:chgData name="WANG Kuan" userId="S::kuan.wang.2018@mitb.smu.edu.sg::fdea676e-cf14-43ee-b2d7-d6ed6a0a7a78" providerId="AD" clId="Web-{472761AE-6641-4AC9-B432-1060A3BF2110}" dt="2020-08-05T11:30:35.120" v="16" actId="1076"/>
          <ac:spMkLst>
            <pc:docMk/>
            <pc:sldMk cId="569336329" sldId="342"/>
            <ac:spMk id="22" creationId="{00000000-0000-0000-0000-000000000000}"/>
          </ac:spMkLst>
        </pc:spChg>
        <pc:spChg chg="mod">
          <ac:chgData name="WANG Kuan" userId="S::kuan.wang.2018@mitb.smu.edu.sg::fdea676e-cf14-43ee-b2d7-d6ed6a0a7a78" providerId="AD" clId="Web-{472761AE-6641-4AC9-B432-1060A3BF2110}" dt="2020-08-05T11:33:52.419" v="41" actId="1076"/>
          <ac:spMkLst>
            <pc:docMk/>
            <pc:sldMk cId="569336329" sldId="342"/>
            <ac:spMk id="23" creationId="{00000000-0000-0000-0000-000000000000}"/>
          </ac:spMkLst>
        </pc:spChg>
        <pc:grpChg chg="mod">
          <ac:chgData name="WANG Kuan" userId="S::kuan.wang.2018@mitb.smu.edu.sg::fdea676e-cf14-43ee-b2d7-d6ed6a0a7a78" providerId="AD" clId="Web-{472761AE-6641-4AC9-B432-1060A3BF2110}" dt="2020-08-05T11:33:43.840" v="39" actId="1076"/>
          <ac:grpSpMkLst>
            <pc:docMk/>
            <pc:sldMk cId="569336329" sldId="342"/>
            <ac:grpSpMk id="2" creationId="{00000000-0000-0000-0000-000000000000}"/>
          </ac:grpSpMkLst>
        </pc:grpChg>
      </pc:sldChg>
    </pc:docChg>
  </pc:docChgLst>
  <pc:docChgLst>
    <pc:chgData name="LYU Xudong" userId="S::xdlyu.2019@mitb.smu.edu.sg::06304f9d-9443-436d-98fb-7e211333f74a" providerId="AD" clId="Web-{4643D466-3B16-46E8-BBF3-F63AD42CEAF4}"/>
    <pc:docChg chg="modSld">
      <pc:chgData name="LYU Xudong" userId="S::xdlyu.2019@mitb.smu.edu.sg::06304f9d-9443-436d-98fb-7e211333f74a" providerId="AD" clId="Web-{4643D466-3B16-46E8-BBF3-F63AD42CEAF4}" dt="2020-08-06T14:17:11.526" v="29" actId="1076"/>
      <pc:docMkLst>
        <pc:docMk/>
      </pc:docMkLst>
      <pc:sldChg chg="modSp">
        <pc:chgData name="LYU Xudong" userId="S::xdlyu.2019@mitb.smu.edu.sg::06304f9d-9443-436d-98fb-7e211333f74a" providerId="AD" clId="Web-{4643D466-3B16-46E8-BBF3-F63AD42CEAF4}" dt="2020-08-06T14:17:11.526" v="29" actId="1076"/>
        <pc:sldMkLst>
          <pc:docMk/>
          <pc:sldMk cId="1464947667" sldId="339"/>
        </pc:sldMkLst>
        <pc:spChg chg="mod">
          <ac:chgData name="LYU Xudong" userId="S::xdlyu.2019@mitb.smu.edu.sg::06304f9d-9443-436d-98fb-7e211333f74a" providerId="AD" clId="Web-{4643D466-3B16-46E8-BBF3-F63AD42CEAF4}" dt="2020-08-06T14:17:11.526" v="29" actId="1076"/>
          <ac:spMkLst>
            <pc:docMk/>
            <pc:sldMk cId="1464947667" sldId="339"/>
            <ac:spMk id="5" creationId="{124A3C7E-EDC8-485D-8948-D57B09674608}"/>
          </ac:spMkLst>
        </pc:spChg>
      </pc:sldChg>
    </pc:docChg>
  </pc:docChgLst>
  <pc:docChgLst>
    <pc:chgData name="WANG Kuan" userId="S::kuan.wang.2018@mitb.smu.edu.sg::fdea676e-cf14-43ee-b2d7-d6ed6a0a7a78" providerId="AD" clId="Web-{354EFE30-C842-47ED-8B2C-8A58DD0C748B}"/>
    <pc:docChg chg="modSld">
      <pc:chgData name="WANG Kuan" userId="S::kuan.wang.2018@mitb.smu.edu.sg::fdea676e-cf14-43ee-b2d7-d6ed6a0a7a78" providerId="AD" clId="Web-{354EFE30-C842-47ED-8B2C-8A58DD0C748B}" dt="2020-08-06T10:06:50.148" v="513"/>
      <pc:docMkLst>
        <pc:docMk/>
      </pc:docMkLst>
      <pc:sldChg chg="modSp modNotes">
        <pc:chgData name="WANG Kuan" userId="S::kuan.wang.2018@mitb.smu.edu.sg::fdea676e-cf14-43ee-b2d7-d6ed6a0a7a78" providerId="AD" clId="Web-{354EFE30-C842-47ED-8B2C-8A58DD0C748B}" dt="2020-08-06T10:05:32.522" v="492"/>
        <pc:sldMkLst>
          <pc:docMk/>
          <pc:sldMk cId="569336329" sldId="342"/>
        </pc:sldMkLst>
        <pc:spChg chg="mod">
          <ac:chgData name="WANG Kuan" userId="S::kuan.wang.2018@mitb.smu.edu.sg::fdea676e-cf14-43ee-b2d7-d6ed6a0a7a78" providerId="AD" clId="Web-{354EFE30-C842-47ED-8B2C-8A58DD0C748B}" dt="2020-08-06T09:21:10.833" v="72" actId="1076"/>
          <ac:spMkLst>
            <pc:docMk/>
            <pc:sldMk cId="569336329" sldId="342"/>
            <ac:spMk id="18" creationId="{00000000-0000-0000-0000-000000000000}"/>
          </ac:spMkLst>
        </pc:spChg>
        <pc:spChg chg="mod">
          <ac:chgData name="WANG Kuan" userId="S::kuan.wang.2018@mitb.smu.edu.sg::fdea676e-cf14-43ee-b2d7-d6ed6a0a7a78" providerId="AD" clId="Web-{354EFE30-C842-47ED-8B2C-8A58DD0C748B}" dt="2020-08-06T09:21:28.021" v="75" actId="1076"/>
          <ac:spMkLst>
            <pc:docMk/>
            <pc:sldMk cId="569336329" sldId="342"/>
            <ac:spMk id="19" creationId="{00000000-0000-0000-0000-000000000000}"/>
          </ac:spMkLst>
        </pc:spChg>
        <pc:spChg chg="mod">
          <ac:chgData name="WANG Kuan" userId="S::kuan.wang.2018@mitb.smu.edu.sg::fdea676e-cf14-43ee-b2d7-d6ed6a0a7a78" providerId="AD" clId="Web-{354EFE30-C842-47ED-8B2C-8A58DD0C748B}" dt="2020-08-06T08:48:21.753" v="9" actId="20577"/>
          <ac:spMkLst>
            <pc:docMk/>
            <pc:sldMk cId="569336329" sldId="342"/>
            <ac:spMk id="21" creationId="{00000000-0000-0000-0000-000000000000}"/>
          </ac:spMkLst>
        </pc:spChg>
        <pc:spChg chg="mod">
          <ac:chgData name="WANG Kuan" userId="S::kuan.wang.2018@mitb.smu.edu.sg::fdea676e-cf14-43ee-b2d7-d6ed6a0a7a78" providerId="AD" clId="Web-{354EFE30-C842-47ED-8B2C-8A58DD0C748B}" dt="2020-08-06T09:24:24.519" v="127" actId="20577"/>
          <ac:spMkLst>
            <pc:docMk/>
            <pc:sldMk cId="569336329" sldId="342"/>
            <ac:spMk id="22" creationId="{00000000-0000-0000-0000-000000000000}"/>
          </ac:spMkLst>
        </pc:spChg>
        <pc:spChg chg="mod">
          <ac:chgData name="WANG Kuan" userId="S::kuan.wang.2018@mitb.smu.edu.sg::fdea676e-cf14-43ee-b2d7-d6ed6a0a7a78" providerId="AD" clId="Web-{354EFE30-C842-47ED-8B2C-8A58DD0C748B}" dt="2020-08-06T08:58:32.672" v="29" actId="20577"/>
          <ac:spMkLst>
            <pc:docMk/>
            <pc:sldMk cId="569336329" sldId="342"/>
            <ac:spMk id="23" creationId="{00000000-0000-0000-0000-000000000000}"/>
          </ac:spMkLst>
        </pc:spChg>
        <pc:spChg chg="mod">
          <ac:chgData name="WANG Kuan" userId="S::kuan.wang.2018@mitb.smu.edu.sg::fdea676e-cf14-43ee-b2d7-d6ed6a0a7a78" providerId="AD" clId="Web-{354EFE30-C842-47ED-8B2C-8A58DD0C748B}" dt="2020-08-06T09:26:14.026" v="190" actId="1076"/>
          <ac:spMkLst>
            <pc:docMk/>
            <pc:sldMk cId="569336329" sldId="342"/>
            <ac:spMk id="24" creationId="{00000000-0000-0000-0000-000000000000}"/>
          </ac:spMkLst>
        </pc:spChg>
        <pc:spChg chg="mod">
          <ac:chgData name="WANG Kuan" userId="S::kuan.wang.2018@mitb.smu.edu.sg::fdea676e-cf14-43ee-b2d7-d6ed6a0a7a78" providerId="AD" clId="Web-{354EFE30-C842-47ED-8B2C-8A58DD0C748B}" dt="2020-08-06T08:58:20.672" v="27" actId="1076"/>
          <ac:spMkLst>
            <pc:docMk/>
            <pc:sldMk cId="569336329" sldId="342"/>
            <ac:spMk id="54" creationId="{00000000-0000-0000-0000-000000000000}"/>
          </ac:spMkLst>
        </pc:spChg>
        <pc:grpChg chg="mod">
          <ac:chgData name="WANG Kuan" userId="S::kuan.wang.2018@mitb.smu.edu.sg::fdea676e-cf14-43ee-b2d7-d6ed6a0a7a78" providerId="AD" clId="Web-{354EFE30-C842-47ED-8B2C-8A58DD0C748B}" dt="2020-08-06T09:21:20.255" v="74" actId="1076"/>
          <ac:grpSpMkLst>
            <pc:docMk/>
            <pc:sldMk cId="569336329" sldId="342"/>
            <ac:grpSpMk id="2" creationId="{00000000-0000-0000-0000-000000000000}"/>
          </ac:grpSpMkLst>
        </pc:grpChg>
      </pc:sldChg>
      <pc:sldChg chg="addSp delSp modSp addAnim delAnim modNotes">
        <pc:chgData name="WANG Kuan" userId="S::kuan.wang.2018@mitb.smu.edu.sg::fdea676e-cf14-43ee-b2d7-d6ed6a0a7a78" providerId="AD" clId="Web-{354EFE30-C842-47ED-8B2C-8A58DD0C748B}" dt="2020-08-06T10:06:50.148" v="513"/>
        <pc:sldMkLst>
          <pc:docMk/>
          <pc:sldMk cId="2481805375" sldId="343"/>
        </pc:sldMkLst>
        <pc:spChg chg="mod">
          <ac:chgData name="WANG Kuan" userId="S::kuan.wang.2018@mitb.smu.edu.sg::fdea676e-cf14-43ee-b2d7-d6ed6a0a7a78" providerId="AD" clId="Web-{354EFE30-C842-47ED-8B2C-8A58DD0C748B}" dt="2020-08-06T09:56:54.716" v="444" actId="20577"/>
          <ac:spMkLst>
            <pc:docMk/>
            <pc:sldMk cId="2481805375" sldId="343"/>
            <ac:spMk id="10" creationId="{00000000-0000-0000-0000-000000000000}"/>
          </ac:spMkLst>
        </pc:spChg>
        <pc:spChg chg="del">
          <ac:chgData name="WANG Kuan" userId="S::kuan.wang.2018@mitb.smu.edu.sg::fdea676e-cf14-43ee-b2d7-d6ed6a0a7a78" providerId="AD" clId="Web-{354EFE30-C842-47ED-8B2C-8A58DD0C748B}" dt="2020-08-06T09:54:03.560" v="317"/>
          <ac:spMkLst>
            <pc:docMk/>
            <pc:sldMk cId="2481805375" sldId="343"/>
            <ac:spMk id="11" creationId="{00000000-0000-0000-0000-000000000000}"/>
          </ac:spMkLst>
        </pc:spChg>
        <pc:spChg chg="mod">
          <ac:chgData name="WANG Kuan" userId="S::kuan.wang.2018@mitb.smu.edu.sg::fdea676e-cf14-43ee-b2d7-d6ed6a0a7a78" providerId="AD" clId="Web-{354EFE30-C842-47ED-8B2C-8A58DD0C748B}" dt="2020-08-06T10:05:00.350" v="485" actId="1076"/>
          <ac:spMkLst>
            <pc:docMk/>
            <pc:sldMk cId="2481805375" sldId="343"/>
            <ac:spMk id="12" creationId="{00000000-0000-0000-0000-000000000000}"/>
          </ac:spMkLst>
        </pc:spChg>
        <pc:spChg chg="del">
          <ac:chgData name="WANG Kuan" userId="S::kuan.wang.2018@mitb.smu.edu.sg::fdea676e-cf14-43ee-b2d7-d6ed6a0a7a78" providerId="AD" clId="Web-{354EFE30-C842-47ED-8B2C-8A58DD0C748B}" dt="2020-08-06T09:56:59.047" v="445"/>
          <ac:spMkLst>
            <pc:docMk/>
            <pc:sldMk cId="2481805375" sldId="343"/>
            <ac:spMk id="13" creationId="{00000000-0000-0000-0000-000000000000}"/>
          </ac:spMkLst>
        </pc:spChg>
        <pc:spChg chg="add del mod">
          <ac:chgData name="WANG Kuan" userId="S::kuan.wang.2018@mitb.smu.edu.sg::fdea676e-cf14-43ee-b2d7-d6ed6a0a7a78" providerId="AD" clId="Web-{354EFE30-C842-47ED-8B2C-8A58DD0C748B}" dt="2020-08-06T09:56:33.041" v="441" actId="20577"/>
          <ac:spMkLst>
            <pc:docMk/>
            <pc:sldMk cId="2481805375" sldId="343"/>
            <ac:spMk id="17" creationId="{00000000-0000-0000-0000-000000000000}"/>
          </ac:spMkLst>
        </pc:spChg>
        <pc:spChg chg="del mod">
          <ac:chgData name="WANG Kuan" userId="S::kuan.wang.2018@mitb.smu.edu.sg::fdea676e-cf14-43ee-b2d7-d6ed6a0a7a78" providerId="AD" clId="Web-{354EFE30-C842-47ED-8B2C-8A58DD0C748B}" dt="2020-08-06T09:52:23.316" v="288"/>
          <ac:spMkLst>
            <pc:docMk/>
            <pc:sldMk cId="2481805375" sldId="343"/>
            <ac:spMk id="18" creationId="{00000000-0000-0000-0000-000000000000}"/>
          </ac:spMkLst>
        </pc:spChg>
        <pc:spChg chg="del">
          <ac:chgData name="WANG Kuan" userId="S::kuan.wang.2018@mitb.smu.edu.sg::fdea676e-cf14-43ee-b2d7-d6ed6a0a7a78" providerId="AD" clId="Web-{354EFE30-C842-47ED-8B2C-8A58DD0C748B}" dt="2020-08-06T09:27:36.642" v="202"/>
          <ac:spMkLst>
            <pc:docMk/>
            <pc:sldMk cId="2481805375" sldId="343"/>
            <ac:spMk id="23" creationId="{00000000-0000-0000-0000-000000000000}"/>
          </ac:spMkLst>
        </pc:spChg>
        <pc:spChg chg="del mod">
          <ac:chgData name="WANG Kuan" userId="S::kuan.wang.2018@mitb.smu.edu.sg::fdea676e-cf14-43ee-b2d7-d6ed6a0a7a78" providerId="AD" clId="Web-{354EFE30-C842-47ED-8B2C-8A58DD0C748B}" dt="2020-08-06T09:27:38.954" v="205"/>
          <ac:spMkLst>
            <pc:docMk/>
            <pc:sldMk cId="2481805375" sldId="343"/>
            <ac:spMk id="24" creationId="{00000000-0000-0000-0000-000000000000}"/>
          </ac:spMkLst>
        </pc:spChg>
        <pc:spChg chg="del mod">
          <ac:chgData name="WANG Kuan" userId="S::kuan.wang.2018@mitb.smu.edu.sg::fdea676e-cf14-43ee-b2d7-d6ed6a0a7a78" providerId="AD" clId="Web-{354EFE30-C842-47ED-8B2C-8A58DD0C748B}" dt="2020-08-06T09:27:35.548" v="201"/>
          <ac:spMkLst>
            <pc:docMk/>
            <pc:sldMk cId="2481805375" sldId="343"/>
            <ac:spMk id="25" creationId="{00000000-0000-0000-0000-000000000000}"/>
          </ac:spMkLst>
        </pc:spChg>
        <pc:spChg chg="del mod">
          <ac:chgData name="WANG Kuan" userId="S::kuan.wang.2018@mitb.smu.edu.sg::fdea676e-cf14-43ee-b2d7-d6ed6a0a7a78" providerId="AD" clId="Web-{354EFE30-C842-47ED-8B2C-8A58DD0C748B}" dt="2020-08-06T09:27:29.688" v="198"/>
          <ac:spMkLst>
            <pc:docMk/>
            <pc:sldMk cId="2481805375" sldId="343"/>
            <ac:spMk id="26" creationId="{00000000-0000-0000-0000-000000000000}"/>
          </ac:spMkLst>
        </pc:spChg>
        <pc:spChg chg="del">
          <ac:chgData name="WANG Kuan" userId="S::kuan.wang.2018@mitb.smu.edu.sg::fdea676e-cf14-43ee-b2d7-d6ed6a0a7a78" providerId="AD" clId="Web-{354EFE30-C842-47ED-8B2C-8A58DD0C748B}" dt="2020-08-06T09:27:26.719" v="192"/>
          <ac:spMkLst>
            <pc:docMk/>
            <pc:sldMk cId="2481805375" sldId="343"/>
            <ac:spMk id="27" creationId="{00000000-0000-0000-0000-000000000000}"/>
          </ac:spMkLst>
        </pc:spChg>
        <pc:spChg chg="del">
          <ac:chgData name="WANG Kuan" userId="S::kuan.wang.2018@mitb.smu.edu.sg::fdea676e-cf14-43ee-b2d7-d6ed6a0a7a78" providerId="AD" clId="Web-{354EFE30-C842-47ED-8B2C-8A58DD0C748B}" dt="2020-08-06T09:27:25.672" v="191"/>
          <ac:spMkLst>
            <pc:docMk/>
            <pc:sldMk cId="2481805375" sldId="343"/>
            <ac:spMk id="28" creationId="{00000000-0000-0000-0000-000000000000}"/>
          </ac:spMkLst>
        </pc:spChg>
        <pc:grpChg chg="add del mod">
          <ac:chgData name="WANG Kuan" userId="S::kuan.wang.2018@mitb.smu.edu.sg::fdea676e-cf14-43ee-b2d7-d6ed6a0a7a78" providerId="AD" clId="Web-{354EFE30-C842-47ED-8B2C-8A58DD0C748B}" dt="2020-08-06T09:56:48.636" v="443" actId="14100"/>
          <ac:grpSpMkLst>
            <pc:docMk/>
            <pc:sldMk cId="2481805375" sldId="343"/>
            <ac:grpSpMk id="2" creationId="{00000000-0000-0000-0000-000000000000}"/>
          </ac:grpSpMkLst>
        </pc:grpChg>
        <pc:grpChg chg="del">
          <ac:chgData name="WANG Kuan" userId="S::kuan.wang.2018@mitb.smu.edu.sg::fdea676e-cf14-43ee-b2d7-d6ed6a0a7a78" providerId="AD" clId="Web-{354EFE30-C842-47ED-8B2C-8A58DD0C748B}" dt="2020-08-06T09:27:35.548" v="201"/>
          <ac:grpSpMkLst>
            <pc:docMk/>
            <pc:sldMk cId="2481805375" sldId="343"/>
            <ac:grpSpMk id="19" creationId="{00000000-0000-0000-0000-000000000000}"/>
          </ac:grpSpMkLst>
        </pc:grpChg>
        <pc:grpChg chg="del">
          <ac:chgData name="WANG Kuan" userId="S::kuan.wang.2018@mitb.smu.edu.sg::fdea676e-cf14-43ee-b2d7-d6ed6a0a7a78" providerId="AD" clId="Web-{354EFE30-C842-47ED-8B2C-8A58DD0C748B}" dt="2020-08-06T09:27:25.672" v="191"/>
          <ac:grpSpMkLst>
            <pc:docMk/>
            <pc:sldMk cId="2481805375" sldId="343"/>
            <ac:grpSpMk id="20" creationId="{00000000-0000-0000-0000-000000000000}"/>
          </ac:grpSpMkLst>
        </pc:grpChg>
        <pc:grpChg chg="del">
          <ac:chgData name="WANG Kuan" userId="S::kuan.wang.2018@mitb.smu.edu.sg::fdea676e-cf14-43ee-b2d7-d6ed6a0a7a78" providerId="AD" clId="Web-{354EFE30-C842-47ED-8B2C-8A58DD0C748B}" dt="2020-08-06T09:27:29.688" v="198"/>
          <ac:grpSpMkLst>
            <pc:docMk/>
            <pc:sldMk cId="2481805375" sldId="343"/>
            <ac:grpSpMk id="21" creationId="{00000000-0000-0000-0000-000000000000}"/>
          </ac:grpSpMkLst>
        </pc:grpChg>
        <pc:grpChg chg="del">
          <ac:chgData name="WANG Kuan" userId="S::kuan.wang.2018@mitb.smu.edu.sg::fdea676e-cf14-43ee-b2d7-d6ed6a0a7a78" providerId="AD" clId="Web-{354EFE30-C842-47ED-8B2C-8A58DD0C748B}" dt="2020-08-06T09:27:36.642" v="202"/>
          <ac:grpSpMkLst>
            <pc:docMk/>
            <pc:sldMk cId="2481805375" sldId="343"/>
            <ac:grpSpMk id="22" creationId="{00000000-0000-0000-0000-000000000000}"/>
          </ac:grpSpMkLst>
        </pc:grpChg>
      </pc:sldChg>
    </pc:docChg>
  </pc:docChgLst>
  <pc:docChgLst>
    <pc:chgData name="WANG Kuan" userId="S::kuan.wang.2018@mitb.smu.edu.sg::fdea676e-cf14-43ee-b2d7-d6ed6a0a7a78" providerId="AD" clId="Web-{C2B7BA4D-EE47-46D0-8468-53FAD089398D}"/>
    <pc:docChg chg="addSld modSld">
      <pc:chgData name="WANG Kuan" userId="S::kuan.wang.2018@mitb.smu.edu.sg::fdea676e-cf14-43ee-b2d7-d6ed6a0a7a78" providerId="AD" clId="Web-{C2B7BA4D-EE47-46D0-8468-53FAD089398D}" dt="2020-08-05T11:22:44.366" v="66" actId="1076"/>
      <pc:docMkLst>
        <pc:docMk/>
      </pc:docMkLst>
      <pc:sldChg chg="addSp delSp modSp mod setBg">
        <pc:chgData name="WANG Kuan" userId="S::kuan.wang.2018@mitb.smu.edu.sg::fdea676e-cf14-43ee-b2d7-d6ed6a0a7a78" providerId="AD" clId="Web-{C2B7BA4D-EE47-46D0-8468-53FAD089398D}" dt="2020-08-05T11:10:16.484" v="1" actId="14100"/>
        <pc:sldMkLst>
          <pc:docMk/>
          <pc:sldMk cId="0" sldId="302"/>
        </pc:sldMkLst>
        <pc:spChg chg="mod">
          <ac:chgData name="WANG Kuan" userId="S::kuan.wang.2018@mitb.smu.edu.sg::fdea676e-cf14-43ee-b2d7-d6ed6a0a7a78" providerId="AD" clId="Web-{C2B7BA4D-EE47-46D0-8468-53FAD089398D}" dt="2020-08-05T11:10:16.484" v="1" actId="14100"/>
          <ac:spMkLst>
            <pc:docMk/>
            <pc:sldMk cId="0" sldId="302"/>
            <ac:spMk id="27" creationId="{00000000-0000-0000-0000-000000000000}"/>
          </ac:spMkLst>
        </pc:spChg>
        <pc:spChg chg="del">
          <ac:chgData name="WANG Kuan" userId="S::kuan.wang.2018@mitb.smu.edu.sg::fdea676e-cf14-43ee-b2d7-d6ed6a0a7a78" providerId="AD" clId="Web-{C2B7BA4D-EE47-46D0-8468-53FAD089398D}" dt="2020-08-05T11:10:00.391" v="0"/>
          <ac:spMkLst>
            <pc:docMk/>
            <pc:sldMk cId="0" sldId="302"/>
            <ac:spMk id="32" creationId="{16C5FA50-8D52-4617-AF91-5C7B1C8352F1}"/>
          </ac:spMkLst>
        </pc:spChg>
        <pc:spChg chg="del">
          <ac:chgData name="WANG Kuan" userId="S::kuan.wang.2018@mitb.smu.edu.sg::fdea676e-cf14-43ee-b2d7-d6ed6a0a7a78" providerId="AD" clId="Web-{C2B7BA4D-EE47-46D0-8468-53FAD089398D}" dt="2020-08-05T11:10:00.391" v="0"/>
          <ac:spMkLst>
            <pc:docMk/>
            <pc:sldMk cId="0" sldId="302"/>
            <ac:spMk id="34" creationId="{E223798C-12AD-4B0C-A50C-D676347D67CF}"/>
          </ac:spMkLst>
        </pc:spChg>
        <pc:spChg chg="add">
          <ac:chgData name="WANG Kuan" userId="S::kuan.wang.2018@mitb.smu.edu.sg::fdea676e-cf14-43ee-b2d7-d6ed6a0a7a78" providerId="AD" clId="Web-{C2B7BA4D-EE47-46D0-8468-53FAD089398D}" dt="2020-08-05T11:10:00.391" v="0"/>
          <ac:spMkLst>
            <pc:docMk/>
            <pc:sldMk cId="0" sldId="302"/>
            <ac:spMk id="39" creationId="{E45B1D5C-0827-4AF0-8186-11FC5A8B8B92}"/>
          </ac:spMkLst>
        </pc:spChg>
        <pc:spChg chg="add">
          <ac:chgData name="WANG Kuan" userId="S::kuan.wang.2018@mitb.smu.edu.sg::fdea676e-cf14-43ee-b2d7-d6ed6a0a7a78" providerId="AD" clId="Web-{C2B7BA4D-EE47-46D0-8468-53FAD089398D}" dt="2020-08-05T11:10:00.391" v="0"/>
          <ac:spMkLst>
            <pc:docMk/>
            <pc:sldMk cId="0" sldId="302"/>
            <ac:spMk id="41" creationId="{99413ED5-9ED4-4772-BCE4-2BCAE6B12E35}"/>
          </ac:spMkLst>
        </pc:spChg>
        <pc:spChg chg="add">
          <ac:chgData name="WANG Kuan" userId="S::kuan.wang.2018@mitb.smu.edu.sg::fdea676e-cf14-43ee-b2d7-d6ed6a0a7a78" providerId="AD" clId="Web-{C2B7BA4D-EE47-46D0-8468-53FAD089398D}" dt="2020-08-05T11:10:00.391" v="0"/>
          <ac:spMkLst>
            <pc:docMk/>
            <pc:sldMk cId="0" sldId="302"/>
            <ac:spMk id="43" creationId="{04357C93-F0CB-4A1C-8F77-4E9063789819}"/>
          </ac:spMkLst>
        </pc:spChg>
        <pc:spChg chg="add">
          <ac:chgData name="WANG Kuan" userId="S::kuan.wang.2018@mitb.smu.edu.sg::fdea676e-cf14-43ee-b2d7-d6ed6a0a7a78" providerId="AD" clId="Web-{C2B7BA4D-EE47-46D0-8468-53FAD089398D}" dt="2020-08-05T11:10:00.391" v="0"/>
          <ac:spMkLst>
            <pc:docMk/>
            <pc:sldMk cId="0" sldId="302"/>
            <ac:spMk id="45" creationId="{90F533E9-6690-41A8-A372-4C6C622D028D}"/>
          </ac:spMkLst>
        </pc:spChg>
        <pc:picChg chg="mod">
          <ac:chgData name="WANG Kuan" userId="S::kuan.wang.2018@mitb.smu.edu.sg::fdea676e-cf14-43ee-b2d7-d6ed6a0a7a78" providerId="AD" clId="Web-{C2B7BA4D-EE47-46D0-8468-53FAD089398D}" dt="2020-08-05T11:10:00.391" v="0"/>
          <ac:picMkLst>
            <pc:docMk/>
            <pc:sldMk cId="0" sldId="302"/>
            <ac:picMk id="2" creationId="{D9D805EE-4975-4082-8A38-17EDB942AD8B}"/>
          </ac:picMkLst>
        </pc:picChg>
      </pc:sldChg>
      <pc:sldChg chg="delSp modSp add replId">
        <pc:chgData name="WANG Kuan" userId="S::kuan.wang.2018@mitb.smu.edu.sg::fdea676e-cf14-43ee-b2d7-d6ed6a0a7a78" providerId="AD" clId="Web-{C2B7BA4D-EE47-46D0-8468-53FAD089398D}" dt="2020-08-05T11:22:44.366" v="66" actId="1076"/>
        <pc:sldMkLst>
          <pc:docMk/>
          <pc:sldMk cId="569336329" sldId="342"/>
        </pc:sldMkLst>
        <pc:spChg chg="mod">
          <ac:chgData name="WANG Kuan" userId="S::kuan.wang.2018@mitb.smu.edu.sg::fdea676e-cf14-43ee-b2d7-d6ed6a0a7a78" providerId="AD" clId="Web-{C2B7BA4D-EE47-46D0-8468-53FAD089398D}" dt="2020-08-05T11:22:39.460" v="65" actId="20577"/>
          <ac:spMkLst>
            <pc:docMk/>
            <pc:sldMk cId="569336329" sldId="342"/>
            <ac:spMk id="17" creationId="{00000000-0000-0000-0000-000000000000}"/>
          </ac:spMkLst>
        </pc:spChg>
        <pc:spChg chg="mod">
          <ac:chgData name="WANG Kuan" userId="S::kuan.wang.2018@mitb.smu.edu.sg::fdea676e-cf14-43ee-b2d7-d6ed6a0a7a78" providerId="AD" clId="Web-{C2B7BA4D-EE47-46D0-8468-53FAD089398D}" dt="2020-08-05T11:22:44.366" v="66" actId="1076"/>
          <ac:spMkLst>
            <pc:docMk/>
            <pc:sldMk cId="569336329" sldId="342"/>
            <ac:spMk id="18" creationId="{00000000-0000-0000-0000-000000000000}"/>
          </ac:spMkLst>
        </pc:spChg>
        <pc:spChg chg="mod">
          <ac:chgData name="WANG Kuan" userId="S::kuan.wang.2018@mitb.smu.edu.sg::fdea676e-cf14-43ee-b2d7-d6ed6a0a7a78" providerId="AD" clId="Web-{C2B7BA4D-EE47-46D0-8468-53FAD089398D}" dt="2020-08-05T11:19:37.927" v="33" actId="1076"/>
          <ac:spMkLst>
            <pc:docMk/>
            <pc:sldMk cId="569336329" sldId="342"/>
            <ac:spMk id="54" creationId="{00000000-0000-0000-0000-000000000000}"/>
          </ac:spMkLst>
        </pc:spChg>
        <pc:spChg chg="del mod">
          <ac:chgData name="WANG Kuan" userId="S::kuan.wang.2018@mitb.smu.edu.sg::fdea676e-cf14-43ee-b2d7-d6ed6a0a7a78" providerId="AD" clId="Web-{C2B7BA4D-EE47-46D0-8468-53FAD089398D}" dt="2020-08-05T11:19:21.958" v="23"/>
          <ac:spMkLst>
            <pc:docMk/>
            <pc:sldMk cId="569336329" sldId="342"/>
            <ac:spMk id="55" creationId="{00000000-0000-0000-0000-000000000000}"/>
          </ac:spMkLst>
        </pc:spChg>
      </pc:sldChg>
      <pc:sldChg chg="delSp modSp add replId">
        <pc:chgData name="WANG Kuan" userId="S::kuan.wang.2018@mitb.smu.edu.sg::fdea676e-cf14-43ee-b2d7-d6ed6a0a7a78" providerId="AD" clId="Web-{C2B7BA4D-EE47-46D0-8468-53FAD089398D}" dt="2020-08-05T11:20:26.333" v="56" actId="1076"/>
        <pc:sldMkLst>
          <pc:docMk/>
          <pc:sldMk cId="2481805375" sldId="343"/>
        </pc:sldMkLst>
        <pc:spChg chg="mod">
          <ac:chgData name="WANG Kuan" userId="S::kuan.wang.2018@mitb.smu.edu.sg::fdea676e-cf14-43ee-b2d7-d6ed6a0a7a78" providerId="AD" clId="Web-{C2B7BA4D-EE47-46D0-8468-53FAD089398D}" dt="2020-08-05T11:20:26.333" v="56" actId="1076"/>
          <ac:spMkLst>
            <pc:docMk/>
            <pc:sldMk cId="2481805375" sldId="343"/>
            <ac:spMk id="29" creationId="{00000000-0000-0000-0000-000000000000}"/>
          </ac:spMkLst>
        </pc:spChg>
        <pc:spChg chg="del mod">
          <ac:chgData name="WANG Kuan" userId="S::kuan.wang.2018@mitb.smu.edu.sg::fdea676e-cf14-43ee-b2d7-d6ed6a0a7a78" providerId="AD" clId="Web-{C2B7BA4D-EE47-46D0-8468-53FAD089398D}" dt="2020-08-05T11:20:01.818" v="37"/>
          <ac:spMkLst>
            <pc:docMk/>
            <pc:sldMk cId="2481805375" sldId="343"/>
            <ac:spMk id="30" creationId="{00000000-0000-0000-0000-000000000000}"/>
          </ac:spMkLst>
        </pc:spChg>
      </pc:sldChg>
    </pc:docChg>
  </pc:docChgLst>
  <pc:docChgLst>
    <pc:chgData name="LI Ling" userId="S::lingli.2018@mitb.smu.edu.sg::1076a97e-5f38-4747-9056-1b5fe877736b" providerId="AD" clId="Web-{CC832CE2-2EF0-4BF4-A2A6-36D5BEE5AF4B}"/>
    <pc:docChg chg="modSld">
      <pc:chgData name="LI Ling" userId="S::lingli.2018@mitb.smu.edu.sg::1076a97e-5f38-4747-9056-1b5fe877736b" providerId="AD" clId="Web-{CC832CE2-2EF0-4BF4-A2A6-36D5BEE5AF4B}" dt="2020-08-04T16:51:02.135" v="51"/>
      <pc:docMkLst>
        <pc:docMk/>
      </pc:docMkLst>
      <pc:sldChg chg="modNotes">
        <pc:chgData name="LI Ling" userId="S::lingli.2018@mitb.smu.edu.sg::1076a97e-5f38-4747-9056-1b5fe877736b" providerId="AD" clId="Web-{CC832CE2-2EF0-4BF4-A2A6-36D5BEE5AF4B}" dt="2020-08-04T14:18:54.958" v="47"/>
        <pc:sldMkLst>
          <pc:docMk/>
          <pc:sldMk cId="0" sldId="297"/>
        </pc:sldMkLst>
      </pc:sldChg>
      <pc:sldChg chg="addSp delSp modSp modNotes">
        <pc:chgData name="LI Ling" userId="S::lingli.2018@mitb.smu.edu.sg::1076a97e-5f38-4747-9056-1b5fe877736b" providerId="AD" clId="Web-{CC832CE2-2EF0-4BF4-A2A6-36D5BEE5AF4B}" dt="2020-08-04T16:51:02.135" v="51"/>
        <pc:sldMkLst>
          <pc:docMk/>
          <pc:sldMk cId="0" sldId="302"/>
        </pc:sldMkLst>
        <pc:spChg chg="mod">
          <ac:chgData name="LI Ling" userId="S::lingli.2018@mitb.smu.edu.sg::1076a97e-5f38-4747-9056-1b5fe877736b" providerId="AD" clId="Web-{CC832CE2-2EF0-4BF4-A2A6-36D5BEE5AF4B}" dt="2020-08-04T12:45:52.923" v="25" actId="14100"/>
          <ac:spMkLst>
            <pc:docMk/>
            <pc:sldMk cId="0" sldId="302"/>
            <ac:spMk id="27" creationId="{00000000-0000-0000-0000-000000000000}"/>
          </ac:spMkLst>
        </pc:spChg>
        <pc:spChg chg="del mod">
          <ac:chgData name="LI Ling" userId="S::lingli.2018@mitb.smu.edu.sg::1076a97e-5f38-4747-9056-1b5fe877736b" providerId="AD" clId="Web-{CC832CE2-2EF0-4BF4-A2A6-36D5BEE5AF4B}" dt="2020-08-04T12:45:47.517" v="24"/>
          <ac:spMkLst>
            <pc:docMk/>
            <pc:sldMk cId="0" sldId="302"/>
            <ac:spMk id="28" creationId="{00000000-0000-0000-0000-000000000000}"/>
          </ac:spMkLst>
        </pc:spChg>
        <pc:grpChg chg="del">
          <ac:chgData name="LI Ling" userId="S::lingli.2018@mitb.smu.edu.sg::1076a97e-5f38-4747-9056-1b5fe877736b" providerId="AD" clId="Web-{CC832CE2-2EF0-4BF4-A2A6-36D5BEE5AF4B}" dt="2020-08-04T13:52:03.808" v="35"/>
          <ac:grpSpMkLst>
            <pc:docMk/>
            <pc:sldMk cId="0" sldId="302"/>
            <ac:grpSpMk id="2" creationId="{00000000-0000-0000-0000-000000000000}"/>
          </ac:grpSpMkLst>
        </pc:grpChg>
        <pc:picChg chg="add mod">
          <ac:chgData name="LI Ling" userId="S::lingli.2018@mitb.smu.edu.sg::1076a97e-5f38-4747-9056-1b5fe877736b" providerId="AD" clId="Web-{CC832CE2-2EF0-4BF4-A2A6-36D5BEE5AF4B}" dt="2020-08-04T13:52:25.652" v="38" actId="1076"/>
          <ac:picMkLst>
            <pc:docMk/>
            <pc:sldMk cId="0" sldId="302"/>
            <ac:picMk id="29" creationId="{A11570B2-7801-445A-86AB-97F46631133B}"/>
          </ac:picMkLst>
        </pc:picChg>
      </pc:sldChg>
      <pc:sldChg chg="modNotes">
        <pc:chgData name="LI Ling" userId="S::lingli.2018@mitb.smu.edu.sg::1076a97e-5f38-4747-9056-1b5fe877736b" providerId="AD" clId="Web-{CC832CE2-2EF0-4BF4-A2A6-36D5BEE5AF4B}" dt="2020-08-04T13:26:00.396" v="32"/>
        <pc:sldMkLst>
          <pc:docMk/>
          <pc:sldMk cId="0" sldId="308"/>
        </pc:sldMkLst>
      </pc:sldChg>
    </pc:docChg>
  </pc:docChgLst>
  <pc:docChgLst>
    <pc:chgData name="LYU Xudong" userId="S::xdlyu.2019@mitb.smu.edu.sg::06304f9d-9443-436d-98fb-7e211333f74a" providerId="AD" clId="Web-{0EF71DF0-652C-46B2-A6F7-0C80023EEA0D}"/>
    <pc:docChg chg="modSld">
      <pc:chgData name="LYU Xudong" userId="S::xdlyu.2019@mitb.smu.edu.sg::06304f9d-9443-436d-98fb-7e211333f74a" providerId="AD" clId="Web-{0EF71DF0-652C-46B2-A6F7-0C80023EEA0D}" dt="2020-08-06T14:23:12.890" v="1" actId="1076"/>
      <pc:docMkLst>
        <pc:docMk/>
      </pc:docMkLst>
      <pc:sldChg chg="addSp modSp">
        <pc:chgData name="LYU Xudong" userId="S::xdlyu.2019@mitb.smu.edu.sg::06304f9d-9443-436d-98fb-7e211333f74a" providerId="AD" clId="Web-{0EF71DF0-652C-46B2-A6F7-0C80023EEA0D}" dt="2020-08-06T14:23:12.890" v="1" actId="1076"/>
        <pc:sldMkLst>
          <pc:docMk/>
          <pc:sldMk cId="146617602" sldId="338"/>
        </pc:sldMkLst>
        <pc:spChg chg="add mod">
          <ac:chgData name="LYU Xudong" userId="S::xdlyu.2019@mitb.smu.edu.sg::06304f9d-9443-436d-98fb-7e211333f74a" providerId="AD" clId="Web-{0EF71DF0-652C-46B2-A6F7-0C80023EEA0D}" dt="2020-08-06T14:23:12.890" v="1" actId="1076"/>
          <ac:spMkLst>
            <pc:docMk/>
            <pc:sldMk cId="146617602" sldId="338"/>
            <ac:spMk id="3" creationId="{ACA93700-70A7-4627-B858-1BFDD83E2680}"/>
          </ac:spMkLst>
        </pc:spChg>
      </pc:sldChg>
    </pc:docChg>
  </pc:docChgLst>
  <pc:docChgLst>
    <pc:chgData name="LI Ling" userId="S::lingli.2018@mitb.smu.edu.sg::1076a97e-5f38-4747-9056-1b5fe877736b" providerId="AD" clId="Web-{444CCCE4-0BF6-451B-B36A-1C84B50876D4}"/>
    <pc:docChg chg="delSld modSld">
      <pc:chgData name="LI Ling" userId="S::lingli.2018@mitb.smu.edu.sg::1076a97e-5f38-4747-9056-1b5fe877736b" providerId="AD" clId="Web-{444CCCE4-0BF6-451B-B36A-1C84B50876D4}" dt="2020-08-06T08:01:02.686" v="35"/>
      <pc:docMkLst>
        <pc:docMk/>
      </pc:docMkLst>
      <pc:sldChg chg="del">
        <pc:chgData name="LI Ling" userId="S::lingli.2018@mitb.smu.edu.sg::1076a97e-5f38-4747-9056-1b5fe877736b" providerId="AD" clId="Web-{444CCCE4-0BF6-451B-B36A-1C84B50876D4}" dt="2020-08-06T07:19:14.750" v="0"/>
        <pc:sldMkLst>
          <pc:docMk/>
          <pc:sldMk cId="0" sldId="275"/>
        </pc:sldMkLst>
      </pc:sldChg>
      <pc:sldChg chg="modSp modNotes">
        <pc:chgData name="LI Ling" userId="S::lingli.2018@mitb.smu.edu.sg::1076a97e-5f38-4747-9056-1b5fe877736b" providerId="AD" clId="Web-{444CCCE4-0BF6-451B-B36A-1C84B50876D4}" dt="2020-08-06T08:00:08.341" v="30"/>
        <pc:sldMkLst>
          <pc:docMk/>
          <pc:sldMk cId="0" sldId="296"/>
        </pc:sldMkLst>
        <pc:spChg chg="mod">
          <ac:chgData name="LI Ling" userId="S::lingli.2018@mitb.smu.edu.sg::1076a97e-5f38-4747-9056-1b5fe877736b" providerId="AD" clId="Web-{444CCCE4-0BF6-451B-B36A-1C84B50876D4}" dt="2020-08-06T07:30:14.717" v="19" actId="20577"/>
          <ac:spMkLst>
            <pc:docMk/>
            <pc:sldMk cId="0" sldId="296"/>
            <ac:spMk id="2" creationId="{00000000-0000-0000-0000-000000000000}"/>
          </ac:spMkLst>
        </pc:spChg>
        <pc:picChg chg="mod modCrop">
          <ac:chgData name="LI Ling" userId="S::lingli.2018@mitb.smu.edu.sg::1076a97e-5f38-4747-9056-1b5fe877736b" providerId="AD" clId="Web-{444CCCE4-0BF6-451B-B36A-1C84B50876D4}" dt="2020-08-06T07:30:32.686" v="27" actId="1076"/>
          <ac:picMkLst>
            <pc:docMk/>
            <pc:sldMk cId="0" sldId="296"/>
            <ac:picMk id="26" creationId="{9FCAB702-8211-4902-B22B-7E333FC6F6BA}"/>
          </ac:picMkLst>
        </pc:picChg>
        <pc:picChg chg="mod">
          <ac:chgData name="LI Ling" userId="S::lingli.2018@mitb.smu.edu.sg::1076a97e-5f38-4747-9056-1b5fe877736b" providerId="AD" clId="Web-{444CCCE4-0BF6-451B-B36A-1C84B50876D4}" dt="2020-08-06T07:30:35.077" v="28" actId="1076"/>
          <ac:picMkLst>
            <pc:docMk/>
            <pc:sldMk cId="0" sldId="296"/>
            <ac:picMk id="29" creationId="{296BFF8D-C926-4E45-BCF8-5F5EB729A1EE}"/>
          </ac:picMkLst>
        </pc:picChg>
      </pc:sldChg>
      <pc:sldChg chg="modNotes">
        <pc:chgData name="LI Ling" userId="S::lingli.2018@mitb.smu.edu.sg::1076a97e-5f38-4747-9056-1b5fe877736b" providerId="AD" clId="Web-{444CCCE4-0BF6-451B-B36A-1C84B50876D4}" dt="2020-08-06T08:00:37.936" v="33"/>
        <pc:sldMkLst>
          <pc:docMk/>
          <pc:sldMk cId="0" sldId="297"/>
        </pc:sldMkLst>
      </pc:sldChg>
      <pc:sldChg chg="modNotes">
        <pc:chgData name="LI Ling" userId="S::lingli.2018@mitb.smu.edu.sg::1076a97e-5f38-4747-9056-1b5fe877736b" providerId="AD" clId="Web-{444CCCE4-0BF6-451B-B36A-1C84B50876D4}" dt="2020-08-06T08:00:51.248" v="34"/>
        <pc:sldMkLst>
          <pc:docMk/>
          <pc:sldMk cId="0" sldId="302"/>
        </pc:sldMkLst>
      </pc:sldChg>
      <pc:sldChg chg="modNotes">
        <pc:chgData name="LI Ling" userId="S::lingli.2018@mitb.smu.edu.sg::1076a97e-5f38-4747-9056-1b5fe877736b" providerId="AD" clId="Web-{444CCCE4-0BF6-451B-B36A-1C84B50876D4}" dt="2020-08-06T08:01:02.686" v="35"/>
        <pc:sldMkLst>
          <pc:docMk/>
          <pc:sldMk cId="4096074928" sldId="341"/>
        </pc:sldMkLst>
      </pc:sldChg>
    </pc:docChg>
  </pc:docChgLst>
  <pc:docChgLst>
    <pc:chgData name="LI Ling" userId="S::lingli.2018@mitb.smu.edu.sg::1076a97e-5f38-4747-9056-1b5fe877736b" providerId="AD" clId="Web-{E2B62F3E-88B6-47E2-A014-6F924265212A}"/>
    <pc:docChg chg="modSld">
      <pc:chgData name="LI Ling" userId="S::lingli.2018@mitb.smu.edu.sg::1076a97e-5f38-4747-9056-1b5fe877736b" providerId="AD" clId="Web-{E2B62F3E-88B6-47E2-A014-6F924265212A}" dt="2020-08-05T13:07:09.468" v="12" actId="20577"/>
      <pc:docMkLst>
        <pc:docMk/>
      </pc:docMkLst>
      <pc:sldChg chg="modSp">
        <pc:chgData name="LI Ling" userId="S::lingli.2018@mitb.smu.edu.sg::1076a97e-5f38-4747-9056-1b5fe877736b" providerId="AD" clId="Web-{E2B62F3E-88B6-47E2-A014-6F924265212A}" dt="2020-08-05T13:07:09.468" v="11" actId="20577"/>
        <pc:sldMkLst>
          <pc:docMk/>
          <pc:sldMk cId="0" sldId="302"/>
        </pc:sldMkLst>
        <pc:spChg chg="mod">
          <ac:chgData name="LI Ling" userId="S::lingli.2018@mitb.smu.edu.sg::1076a97e-5f38-4747-9056-1b5fe877736b" providerId="AD" clId="Web-{E2B62F3E-88B6-47E2-A014-6F924265212A}" dt="2020-08-05T13:07:09.468" v="11" actId="20577"/>
          <ac:spMkLst>
            <pc:docMk/>
            <pc:sldMk cId="0" sldId="302"/>
            <ac:spMk id="27" creationId="{00000000-0000-0000-0000-000000000000}"/>
          </ac:spMkLst>
        </pc:spChg>
      </pc:sldChg>
    </pc:docChg>
  </pc:docChgLst>
  <pc:docChgLst>
    <pc:chgData name="LYU Xudong" userId="S::xdlyu.2019@mitb.smu.edu.sg::06304f9d-9443-436d-98fb-7e211333f74a" providerId="AD" clId="Web-{C8302BEF-6B32-4FEA-A9E5-250DB64C5BB0}"/>
    <pc:docChg chg="modSld">
      <pc:chgData name="LYU Xudong" userId="S::xdlyu.2019@mitb.smu.edu.sg::06304f9d-9443-436d-98fb-7e211333f74a" providerId="AD" clId="Web-{C8302BEF-6B32-4FEA-A9E5-250DB64C5BB0}" dt="2020-08-05T15:19:46" v="0"/>
      <pc:docMkLst>
        <pc:docMk/>
      </pc:docMkLst>
      <pc:sldChg chg="addSp modSp">
        <pc:chgData name="LYU Xudong" userId="S::xdlyu.2019@mitb.smu.edu.sg::06304f9d-9443-436d-98fb-7e211333f74a" providerId="AD" clId="Web-{C8302BEF-6B32-4FEA-A9E5-250DB64C5BB0}" dt="2020-08-05T15:19:46" v="0"/>
        <pc:sldMkLst>
          <pc:docMk/>
          <pc:sldMk cId="2966070157" sldId="337"/>
        </pc:sldMkLst>
        <pc:picChg chg="add mod">
          <ac:chgData name="LYU Xudong" userId="S::xdlyu.2019@mitb.smu.edu.sg::06304f9d-9443-436d-98fb-7e211333f74a" providerId="AD" clId="Web-{C8302BEF-6B32-4FEA-A9E5-250DB64C5BB0}" dt="2020-08-05T15:19:46" v="0"/>
          <ac:picMkLst>
            <pc:docMk/>
            <pc:sldMk cId="2966070157" sldId="337"/>
            <ac:picMk id="3" creationId="{30320AD2-8D85-4685-9A19-5536556C3465}"/>
          </ac:picMkLst>
        </pc:picChg>
      </pc:sldChg>
    </pc:docChg>
  </pc:docChgLst>
  <pc:docChgLst>
    <pc:chgData name="LI Ling" userId="S::lingli.2018@mitb.smu.edu.sg::1076a97e-5f38-4747-9056-1b5fe877736b" providerId="AD" clId="Web-{97FA3889-9A0C-43F8-8BC2-7942FC20EB71}"/>
    <pc:docChg chg="delSld modSld">
      <pc:chgData name="LI Ling" userId="S::lingli.2018@mitb.smu.edu.sg::1076a97e-5f38-4747-9056-1b5fe877736b" providerId="AD" clId="Web-{97FA3889-9A0C-43F8-8BC2-7942FC20EB71}" dt="2020-08-04T01:45:41.514" v="266" actId="1076"/>
      <pc:docMkLst>
        <pc:docMk/>
      </pc:docMkLst>
      <pc:sldChg chg="modSp">
        <pc:chgData name="LI Ling" userId="S::lingli.2018@mitb.smu.edu.sg::1076a97e-5f38-4747-9056-1b5fe877736b" providerId="AD" clId="Web-{97FA3889-9A0C-43F8-8BC2-7942FC20EB71}" dt="2020-08-04T01:43:15.029" v="228" actId="20577"/>
        <pc:sldMkLst>
          <pc:docMk/>
          <pc:sldMk cId="0" sldId="296"/>
        </pc:sldMkLst>
        <pc:spChg chg="mod">
          <ac:chgData name="LI Ling" userId="S::lingli.2018@mitb.smu.edu.sg::1076a97e-5f38-4747-9056-1b5fe877736b" providerId="AD" clId="Web-{97FA3889-9A0C-43F8-8BC2-7942FC20EB71}" dt="2020-08-04T01:38:07.605" v="59" actId="20577"/>
          <ac:spMkLst>
            <pc:docMk/>
            <pc:sldMk cId="0" sldId="296"/>
            <ac:spMk id="11" creationId="{00000000-0000-0000-0000-000000000000}"/>
          </ac:spMkLst>
        </pc:spChg>
        <pc:spChg chg="mod">
          <ac:chgData name="LI Ling" userId="S::lingli.2018@mitb.smu.edu.sg::1076a97e-5f38-4747-9056-1b5fe877736b" providerId="AD" clId="Web-{97FA3889-9A0C-43F8-8BC2-7942FC20EB71}" dt="2020-08-04T01:43:15.029" v="228" actId="20577"/>
          <ac:spMkLst>
            <pc:docMk/>
            <pc:sldMk cId="0" sldId="296"/>
            <ac:spMk id="14" creationId="{00000000-0000-0000-0000-000000000000}"/>
          </ac:spMkLst>
        </pc:spChg>
        <pc:grpChg chg="mod">
          <ac:chgData name="LI Ling" userId="S::lingli.2018@mitb.smu.edu.sg::1076a97e-5f38-4747-9056-1b5fe877736b" providerId="AD" clId="Web-{97FA3889-9A0C-43F8-8BC2-7942FC20EB71}" dt="2020-08-04T01:38:38.965" v="75" actId="1076"/>
          <ac:grpSpMkLst>
            <pc:docMk/>
            <pc:sldMk cId="0" sldId="296"/>
            <ac:grpSpMk id="23" creationId="{00000000-0000-0000-0000-000000000000}"/>
          </ac:grpSpMkLst>
        </pc:grpChg>
        <pc:picChg chg="mod">
          <ac:chgData name="LI Ling" userId="S::lingli.2018@mitb.smu.edu.sg::1076a97e-5f38-4747-9056-1b5fe877736b" providerId="AD" clId="Web-{97FA3889-9A0C-43F8-8BC2-7942FC20EB71}" dt="2020-08-04T01:37:12.042" v="9" actId="1076"/>
          <ac:picMkLst>
            <pc:docMk/>
            <pc:sldMk cId="0" sldId="296"/>
            <ac:picMk id="26" creationId="{9FCAB702-8211-4902-B22B-7E333FC6F6BA}"/>
          </ac:picMkLst>
        </pc:picChg>
        <pc:picChg chg="mod">
          <ac:chgData name="LI Ling" userId="S::lingli.2018@mitb.smu.edu.sg::1076a97e-5f38-4747-9056-1b5fe877736b" providerId="AD" clId="Web-{97FA3889-9A0C-43F8-8BC2-7942FC20EB71}" dt="2020-08-04T01:38:32.387" v="72" actId="1076"/>
          <ac:picMkLst>
            <pc:docMk/>
            <pc:sldMk cId="0" sldId="296"/>
            <ac:picMk id="29" creationId="{296BFF8D-C926-4E45-BCF8-5F5EB729A1EE}"/>
          </ac:picMkLst>
        </pc:picChg>
        <pc:picChg chg="mod">
          <ac:chgData name="LI Ling" userId="S::lingli.2018@mitb.smu.edu.sg::1076a97e-5f38-4747-9056-1b5fe877736b" providerId="AD" clId="Web-{97FA3889-9A0C-43F8-8BC2-7942FC20EB71}" dt="2020-08-04T01:38:25.480" v="71" actId="1076"/>
          <ac:picMkLst>
            <pc:docMk/>
            <pc:sldMk cId="0" sldId="296"/>
            <ac:picMk id="30" creationId="{6769C7FC-34FF-429A-AA34-87024180EE5D}"/>
          </ac:picMkLst>
        </pc:picChg>
        <pc:picChg chg="mod">
          <ac:chgData name="LI Ling" userId="S::lingli.2018@mitb.smu.edu.sg::1076a97e-5f38-4747-9056-1b5fe877736b" providerId="AD" clId="Web-{97FA3889-9A0C-43F8-8BC2-7942FC20EB71}" dt="2020-08-04T01:41:40.341" v="183" actId="1076"/>
          <ac:picMkLst>
            <pc:docMk/>
            <pc:sldMk cId="0" sldId="296"/>
            <ac:picMk id="31" creationId="{AA84F468-721C-46A9-9B63-209986F16F96}"/>
          </ac:picMkLst>
        </pc:picChg>
      </pc:sldChg>
      <pc:sldChg chg="modSp">
        <pc:chgData name="LI Ling" userId="S::lingli.2018@mitb.smu.edu.sg::1076a97e-5f38-4747-9056-1b5fe877736b" providerId="AD" clId="Web-{97FA3889-9A0C-43F8-8BC2-7942FC20EB71}" dt="2020-08-04T01:29:08.961" v="7" actId="20577"/>
        <pc:sldMkLst>
          <pc:docMk/>
          <pc:sldMk cId="0" sldId="297"/>
        </pc:sldMkLst>
        <pc:spChg chg="mod">
          <ac:chgData name="LI Ling" userId="S::lingli.2018@mitb.smu.edu.sg::1076a97e-5f38-4747-9056-1b5fe877736b" providerId="AD" clId="Web-{97FA3889-9A0C-43F8-8BC2-7942FC20EB71}" dt="2020-08-04T01:29:08.961" v="7" actId="20577"/>
          <ac:spMkLst>
            <pc:docMk/>
            <pc:sldMk cId="0" sldId="297"/>
            <ac:spMk id="29" creationId="{00000000-0000-0000-0000-000000000000}"/>
          </ac:spMkLst>
        </pc:spChg>
      </pc:sldChg>
      <pc:sldChg chg="addSp delSp modSp">
        <pc:chgData name="LI Ling" userId="S::lingli.2018@mitb.smu.edu.sg::1076a97e-5f38-4747-9056-1b5fe877736b" providerId="AD" clId="Web-{97FA3889-9A0C-43F8-8BC2-7942FC20EB71}" dt="2020-08-04T01:45:41.514" v="266" actId="1076"/>
        <pc:sldMkLst>
          <pc:docMk/>
          <pc:sldMk cId="0" sldId="308"/>
        </pc:sldMkLst>
        <pc:spChg chg="mod">
          <ac:chgData name="LI Ling" userId="S::lingli.2018@mitb.smu.edu.sg::1076a97e-5f38-4747-9056-1b5fe877736b" providerId="AD" clId="Web-{97FA3889-9A0C-43F8-8BC2-7942FC20EB71}" dt="2020-08-04T01:43:44.936" v="247" actId="1076"/>
          <ac:spMkLst>
            <pc:docMk/>
            <pc:sldMk cId="0" sldId="308"/>
            <ac:spMk id="2" creationId="{00000000-0000-0000-0000-000000000000}"/>
          </ac:spMkLst>
        </pc:spChg>
        <pc:spChg chg="mod">
          <ac:chgData name="LI Ling" userId="S::lingli.2018@mitb.smu.edu.sg::1076a97e-5f38-4747-9056-1b5fe877736b" providerId="AD" clId="Web-{97FA3889-9A0C-43F8-8BC2-7942FC20EB71}" dt="2020-08-04T01:42:10.154" v="196" actId="20577"/>
          <ac:spMkLst>
            <pc:docMk/>
            <pc:sldMk cId="0" sldId="308"/>
            <ac:spMk id="3" creationId="{00000000-0000-0000-0000-000000000000}"/>
          </ac:spMkLst>
        </pc:spChg>
        <pc:spChg chg="mod">
          <ac:chgData name="LI Ling" userId="S::lingli.2018@mitb.smu.edu.sg::1076a97e-5f38-4747-9056-1b5fe877736b" providerId="AD" clId="Web-{97FA3889-9A0C-43F8-8BC2-7942FC20EB71}" dt="2020-08-04T01:42:31.716" v="209" actId="20577"/>
          <ac:spMkLst>
            <pc:docMk/>
            <pc:sldMk cId="0" sldId="308"/>
            <ac:spMk id="4" creationId="{00000000-0000-0000-0000-000000000000}"/>
          </ac:spMkLst>
        </pc:spChg>
        <pc:spChg chg="mod">
          <ac:chgData name="LI Ling" userId="S::lingli.2018@mitb.smu.edu.sg::1076a97e-5f38-4747-9056-1b5fe877736b" providerId="AD" clId="Web-{97FA3889-9A0C-43F8-8BC2-7942FC20EB71}" dt="2020-08-04T01:42:57.466" v="223" actId="20577"/>
          <ac:spMkLst>
            <pc:docMk/>
            <pc:sldMk cId="0" sldId="308"/>
            <ac:spMk id="5" creationId="{00000000-0000-0000-0000-000000000000}"/>
          </ac:spMkLst>
        </pc:spChg>
        <pc:spChg chg="del">
          <ac:chgData name="LI Ling" userId="S::lingli.2018@mitb.smu.edu.sg::1076a97e-5f38-4747-9056-1b5fe877736b" providerId="AD" clId="Web-{97FA3889-9A0C-43F8-8BC2-7942FC20EB71}" dt="2020-08-04T01:44:14.936" v="256"/>
          <ac:spMkLst>
            <pc:docMk/>
            <pc:sldMk cId="0" sldId="308"/>
            <ac:spMk id="6" creationId="{00000000-0000-0000-0000-000000000000}"/>
          </ac:spMkLst>
        </pc:spChg>
        <pc:spChg chg="del">
          <ac:chgData name="LI Ling" userId="S::lingli.2018@mitb.smu.edu.sg::1076a97e-5f38-4747-9056-1b5fe877736b" providerId="AD" clId="Web-{97FA3889-9A0C-43F8-8BC2-7942FC20EB71}" dt="2020-08-04T01:44:23.155" v="260"/>
          <ac:spMkLst>
            <pc:docMk/>
            <pc:sldMk cId="0" sldId="308"/>
            <ac:spMk id="7" creationId="{00000000-0000-0000-0000-000000000000}"/>
          </ac:spMkLst>
        </pc:spChg>
        <pc:spChg chg="del">
          <ac:chgData name="LI Ling" userId="S::lingli.2018@mitb.smu.edu.sg::1076a97e-5f38-4747-9056-1b5fe877736b" providerId="AD" clId="Web-{97FA3889-9A0C-43F8-8BC2-7942FC20EB71}" dt="2020-08-04T01:44:44.264" v="264"/>
          <ac:spMkLst>
            <pc:docMk/>
            <pc:sldMk cId="0" sldId="308"/>
            <ac:spMk id="8" creationId="{00000000-0000-0000-0000-000000000000}"/>
          </ac:spMkLst>
        </pc:spChg>
        <pc:spChg chg="mod">
          <ac:chgData name="LI Ling" userId="S::lingli.2018@mitb.smu.edu.sg::1076a97e-5f38-4747-9056-1b5fe877736b" providerId="AD" clId="Web-{97FA3889-9A0C-43F8-8BC2-7942FC20EB71}" dt="2020-08-04T01:44:05.701" v="253" actId="20577"/>
          <ac:spMkLst>
            <pc:docMk/>
            <pc:sldMk cId="0" sldId="308"/>
            <ac:spMk id="10" creationId="{00000000-0000-0000-0000-000000000000}"/>
          </ac:spMkLst>
        </pc:spChg>
        <pc:spChg chg="del mod">
          <ac:chgData name="LI Ling" userId="S::lingli.2018@mitb.smu.edu.sg::1076a97e-5f38-4747-9056-1b5fe877736b" providerId="AD" clId="Web-{97FA3889-9A0C-43F8-8BC2-7942FC20EB71}" dt="2020-08-04T01:43:39.092" v="243"/>
          <ac:spMkLst>
            <pc:docMk/>
            <pc:sldMk cId="0" sldId="308"/>
            <ac:spMk id="15" creationId="{00000000-0000-0000-0000-000000000000}"/>
          </ac:spMkLst>
        </pc:spChg>
        <pc:spChg chg="add mod">
          <ac:chgData name="LI Ling" userId="S::lingli.2018@mitb.smu.edu.sg::1076a97e-5f38-4747-9056-1b5fe877736b" providerId="AD" clId="Web-{97FA3889-9A0C-43F8-8BC2-7942FC20EB71}" dt="2020-08-04T01:43:58.764" v="250" actId="20577"/>
          <ac:spMkLst>
            <pc:docMk/>
            <pc:sldMk cId="0" sldId="308"/>
            <ac:spMk id="16" creationId="{39318A74-8686-459C-A51C-BA2F3BD4A1EB}"/>
          </ac:spMkLst>
        </pc:spChg>
        <pc:picChg chg="add mod">
          <ac:chgData name="LI Ling" userId="S::lingli.2018@mitb.smu.edu.sg::1076a97e-5f38-4747-9056-1b5fe877736b" providerId="AD" clId="Web-{97FA3889-9A0C-43F8-8BC2-7942FC20EB71}" dt="2020-08-04T01:44:19.686" v="259" actId="1076"/>
          <ac:picMkLst>
            <pc:docMk/>
            <pc:sldMk cId="0" sldId="308"/>
            <ac:picMk id="17" creationId="{BD939F72-8D86-4D29-8619-F0D5BC05670E}"/>
          </ac:picMkLst>
        </pc:picChg>
        <pc:picChg chg="add mod">
          <ac:chgData name="LI Ling" userId="S::lingli.2018@mitb.smu.edu.sg::1076a97e-5f38-4747-9056-1b5fe877736b" providerId="AD" clId="Web-{97FA3889-9A0C-43F8-8BC2-7942FC20EB71}" dt="2020-08-04T01:44:36.967" v="263" actId="1076"/>
          <ac:picMkLst>
            <pc:docMk/>
            <pc:sldMk cId="0" sldId="308"/>
            <ac:picMk id="18" creationId="{241510E0-2AC8-4697-9430-EAA7EBBB8550}"/>
          </ac:picMkLst>
        </pc:picChg>
        <pc:picChg chg="add mod">
          <ac:chgData name="LI Ling" userId="S::lingli.2018@mitb.smu.edu.sg::1076a97e-5f38-4747-9056-1b5fe877736b" providerId="AD" clId="Web-{97FA3889-9A0C-43F8-8BC2-7942FC20EB71}" dt="2020-08-04T01:45:41.514" v="266" actId="1076"/>
          <ac:picMkLst>
            <pc:docMk/>
            <pc:sldMk cId="0" sldId="308"/>
            <ac:picMk id="20" creationId="{E65E35D2-73C0-4B9B-9425-931F49C2C6DA}"/>
          </ac:picMkLst>
        </pc:picChg>
      </pc:sldChg>
      <pc:sldChg chg="addSp delSp modSp del addAnim delAnim">
        <pc:chgData name="LI Ling" userId="S::lingli.2018@mitb.smu.edu.sg::1076a97e-5f38-4747-9056-1b5fe877736b" providerId="AD" clId="Web-{97FA3889-9A0C-43F8-8BC2-7942FC20EB71}" dt="2020-08-04T01:42:13.872" v="198"/>
        <pc:sldMkLst>
          <pc:docMk/>
          <pc:sldMk cId="0" sldId="312"/>
        </pc:sldMkLst>
        <pc:spChg chg="mod">
          <ac:chgData name="LI Ling" userId="S::lingli.2018@mitb.smu.edu.sg::1076a97e-5f38-4747-9056-1b5fe877736b" providerId="AD" clId="Web-{97FA3889-9A0C-43F8-8BC2-7942FC20EB71}" dt="2020-08-04T01:41:19.638" v="175" actId="20577"/>
          <ac:spMkLst>
            <pc:docMk/>
            <pc:sldMk cId="0" sldId="312"/>
            <ac:spMk id="50" creationId="{00000000-0000-0000-0000-000000000000}"/>
          </ac:spMkLst>
        </pc:spChg>
        <pc:spChg chg="mod">
          <ac:chgData name="LI Ling" userId="S::lingli.2018@mitb.smu.edu.sg::1076a97e-5f38-4747-9056-1b5fe877736b" providerId="AD" clId="Web-{97FA3889-9A0C-43F8-8BC2-7942FC20EB71}" dt="2020-08-04T01:41:21.966" v="178" actId="20577"/>
          <ac:spMkLst>
            <pc:docMk/>
            <pc:sldMk cId="0" sldId="312"/>
            <ac:spMk id="56" creationId="{F656CF11-51BE-4476-B357-A3B946ACB1A0}"/>
          </ac:spMkLst>
        </pc:spChg>
        <pc:grpChg chg="add del mod">
          <ac:chgData name="LI Ling" userId="S::lingli.2018@mitb.smu.edu.sg::1076a97e-5f38-4747-9056-1b5fe877736b" providerId="AD" clId="Web-{97FA3889-9A0C-43F8-8BC2-7942FC20EB71}" dt="2020-08-04T01:41:30.638" v="181" actId="1076"/>
          <ac:grpSpMkLst>
            <pc:docMk/>
            <pc:sldMk cId="0" sldId="312"/>
            <ac:grpSpMk id="2" creationId="{00000000-0000-0000-0000-000000000000}"/>
          </ac:grpSpMkLst>
        </pc:grpChg>
        <pc:grpChg chg="add del mod">
          <ac:chgData name="LI Ling" userId="S::lingli.2018@mitb.smu.edu.sg::1076a97e-5f38-4747-9056-1b5fe877736b" providerId="AD" clId="Web-{97FA3889-9A0C-43F8-8BC2-7942FC20EB71}" dt="2020-08-04T01:41:33.997" v="182"/>
          <ac:grpSpMkLst>
            <pc:docMk/>
            <pc:sldMk cId="0" sldId="312"/>
            <ac:grpSpMk id="59" creationId="{845477F1-7EE6-4395-86FA-864F14FE5D9B}"/>
          </ac:grpSpMkLst>
        </pc:grpChg>
      </pc:sldChg>
    </pc:docChg>
  </pc:docChgLst>
  <pc:docChgLst>
    <pc:chgData name="LYU Xudong" userId="06304f9d-9443-436d-98fb-7e211333f74a" providerId="ADAL" clId="{CFDA0904-512D-4FA6-ADB0-91E9D991D891}"/>
    <pc:docChg chg="undo custSel addSld delSld modSld">
      <pc:chgData name="LYU Xudong" userId="06304f9d-9443-436d-98fb-7e211333f74a" providerId="ADAL" clId="{CFDA0904-512D-4FA6-ADB0-91E9D991D891}" dt="2020-08-03T14:54:51.533" v="1401" actId="20577"/>
      <pc:docMkLst>
        <pc:docMk/>
      </pc:docMkLst>
      <pc:sldChg chg="addSp delSp modSp">
        <pc:chgData name="LYU Xudong" userId="06304f9d-9443-436d-98fb-7e211333f74a" providerId="ADAL" clId="{CFDA0904-512D-4FA6-ADB0-91E9D991D891}" dt="2020-08-03T14:06:31.675" v="83" actId="478"/>
        <pc:sldMkLst>
          <pc:docMk/>
          <pc:sldMk cId="0" sldId="305"/>
        </pc:sldMkLst>
        <pc:spChg chg="mod">
          <ac:chgData name="LYU Xudong" userId="06304f9d-9443-436d-98fb-7e211333f74a" providerId="ADAL" clId="{CFDA0904-512D-4FA6-ADB0-91E9D991D891}" dt="2020-08-03T14:06:24.340" v="71" actId="20577"/>
          <ac:spMkLst>
            <pc:docMk/>
            <pc:sldMk cId="0" sldId="305"/>
            <ac:spMk id="2" creationId="{00000000-0000-0000-0000-000000000000}"/>
          </ac:spMkLst>
        </pc:spChg>
        <pc:spChg chg="mod">
          <ac:chgData name="LYU Xudong" userId="06304f9d-9443-436d-98fb-7e211333f74a" providerId="ADAL" clId="{CFDA0904-512D-4FA6-ADB0-91E9D991D891}" dt="2020-08-03T14:06:28.199" v="81" actId="27636"/>
          <ac:spMkLst>
            <pc:docMk/>
            <pc:sldMk cId="0" sldId="305"/>
            <ac:spMk id="11" creationId="{00000000-0000-0000-0000-000000000000}"/>
          </ac:spMkLst>
        </pc:spChg>
        <pc:spChg chg="mod">
          <ac:chgData name="LYU Xudong" userId="06304f9d-9443-436d-98fb-7e211333f74a" providerId="ADAL" clId="{CFDA0904-512D-4FA6-ADB0-91E9D991D891}" dt="2020-08-03T14:06:28.195" v="78" actId="27636"/>
          <ac:spMkLst>
            <pc:docMk/>
            <pc:sldMk cId="0" sldId="305"/>
            <ac:spMk id="16" creationId="{00000000-0000-0000-0000-000000000000}"/>
          </ac:spMkLst>
        </pc:spChg>
        <pc:spChg chg="mod">
          <ac:chgData name="LYU Xudong" userId="06304f9d-9443-436d-98fb-7e211333f74a" providerId="ADAL" clId="{CFDA0904-512D-4FA6-ADB0-91E9D991D891}" dt="2020-08-03T14:06:28.197" v="79" actId="27636"/>
          <ac:spMkLst>
            <pc:docMk/>
            <pc:sldMk cId="0" sldId="305"/>
            <ac:spMk id="21" creationId="{00000000-0000-0000-0000-000000000000}"/>
          </ac:spMkLst>
        </pc:spChg>
        <pc:spChg chg="mod">
          <ac:chgData name="LYU Xudong" userId="06304f9d-9443-436d-98fb-7e211333f74a" providerId="ADAL" clId="{CFDA0904-512D-4FA6-ADB0-91E9D991D891}" dt="2020-08-03T14:06:28.194" v="77" actId="27636"/>
          <ac:spMkLst>
            <pc:docMk/>
            <pc:sldMk cId="0" sldId="305"/>
            <ac:spMk id="26" creationId="{00000000-0000-0000-0000-000000000000}"/>
          </ac:spMkLst>
        </pc:spChg>
        <pc:spChg chg="mod">
          <ac:chgData name="LYU Xudong" userId="06304f9d-9443-436d-98fb-7e211333f74a" providerId="ADAL" clId="{CFDA0904-512D-4FA6-ADB0-91E9D991D891}" dt="2020-08-03T14:06:28.198" v="80" actId="27636"/>
          <ac:spMkLst>
            <pc:docMk/>
            <pc:sldMk cId="0" sldId="305"/>
            <ac:spMk id="31" creationId="{00000000-0000-0000-0000-000000000000}"/>
          </ac:spMkLst>
        </pc:spChg>
        <pc:picChg chg="add del">
          <ac:chgData name="LYU Xudong" userId="06304f9d-9443-436d-98fb-7e211333f74a" providerId="ADAL" clId="{CFDA0904-512D-4FA6-ADB0-91E9D991D891}" dt="2020-08-03T14:06:31.675" v="83" actId="478"/>
          <ac:picMkLst>
            <pc:docMk/>
            <pc:sldMk cId="0" sldId="305"/>
            <ac:picMk id="35" creationId="{C421319D-2D49-42E9-98E5-1AD1DD986BB7}"/>
          </ac:picMkLst>
        </pc:picChg>
        <pc:picChg chg="add del mod">
          <ac:chgData name="LYU Xudong" userId="06304f9d-9443-436d-98fb-7e211333f74a" providerId="ADAL" clId="{CFDA0904-512D-4FA6-ADB0-91E9D991D891}" dt="2020-08-03T14:06:28.181" v="76"/>
          <ac:picMkLst>
            <pc:docMk/>
            <pc:sldMk cId="0" sldId="305"/>
            <ac:picMk id="1026" creationId="{8EF4EB23-4B9B-4B49-A94F-DE833B5F7075}"/>
          </ac:picMkLst>
        </pc:picChg>
      </pc:sldChg>
      <pc:sldChg chg="addSp delSp modSp add delAnim">
        <pc:chgData name="LYU Xudong" userId="06304f9d-9443-436d-98fb-7e211333f74a" providerId="ADAL" clId="{CFDA0904-512D-4FA6-ADB0-91E9D991D891}" dt="2020-08-03T14:51:25.519" v="1272" actId="20577"/>
        <pc:sldMkLst>
          <pc:docMk/>
          <pc:sldMk cId="139947488" sldId="336"/>
        </pc:sldMkLst>
        <pc:spChg chg="mod">
          <ac:chgData name="LYU Xudong" userId="06304f9d-9443-436d-98fb-7e211333f74a" providerId="ADAL" clId="{CFDA0904-512D-4FA6-ADB0-91E9D991D891}" dt="2020-08-03T14:06:51.957" v="99" actId="20577"/>
          <ac:spMkLst>
            <pc:docMk/>
            <pc:sldMk cId="139947488" sldId="336"/>
            <ac:spMk id="2" creationId="{00000000-0000-0000-0000-000000000000}"/>
          </ac:spMkLst>
        </pc:spChg>
        <pc:spChg chg="del">
          <ac:chgData name="LYU Xudong" userId="06304f9d-9443-436d-98fb-7e211333f74a" providerId="ADAL" clId="{CFDA0904-512D-4FA6-ADB0-91E9D991D891}" dt="2020-08-03T14:38:45.032" v="317" actId="478"/>
          <ac:spMkLst>
            <pc:docMk/>
            <pc:sldMk cId="139947488" sldId="336"/>
            <ac:spMk id="33" creationId="{00000000-0000-0000-0000-000000000000}"/>
          </ac:spMkLst>
        </pc:spChg>
        <pc:spChg chg="add mod">
          <ac:chgData name="LYU Xudong" userId="06304f9d-9443-436d-98fb-7e211333f74a" providerId="ADAL" clId="{CFDA0904-512D-4FA6-ADB0-91E9D991D891}" dt="2020-08-03T14:51:25.519" v="1272" actId="20577"/>
          <ac:spMkLst>
            <pc:docMk/>
            <pc:sldMk cId="139947488" sldId="336"/>
            <ac:spMk id="36" creationId="{C91F539A-D7F1-40E7-8531-F5913B27F47B}"/>
          </ac:spMkLst>
        </pc:spChg>
        <pc:grpChg chg="del">
          <ac:chgData name="LYU Xudong" userId="06304f9d-9443-436d-98fb-7e211333f74a" providerId="ADAL" clId="{CFDA0904-512D-4FA6-ADB0-91E9D991D891}" dt="2020-08-03T14:06:45.301" v="88" actId="478"/>
          <ac:grpSpMkLst>
            <pc:docMk/>
            <pc:sldMk cId="139947488" sldId="336"/>
            <ac:grpSpMk id="3" creationId="{00000000-0000-0000-0000-000000000000}"/>
          </ac:grpSpMkLst>
        </pc:grpChg>
        <pc:grpChg chg="del">
          <ac:chgData name="LYU Xudong" userId="06304f9d-9443-436d-98fb-7e211333f74a" providerId="ADAL" clId="{CFDA0904-512D-4FA6-ADB0-91E9D991D891}" dt="2020-08-03T14:06:45.301" v="88" actId="478"/>
          <ac:grpSpMkLst>
            <pc:docMk/>
            <pc:sldMk cId="139947488" sldId="336"/>
            <ac:grpSpMk id="4" creationId="{00000000-0000-0000-0000-000000000000}"/>
          </ac:grpSpMkLst>
        </pc:grpChg>
        <pc:grpChg chg="del">
          <ac:chgData name="LYU Xudong" userId="06304f9d-9443-436d-98fb-7e211333f74a" providerId="ADAL" clId="{CFDA0904-512D-4FA6-ADB0-91E9D991D891}" dt="2020-08-03T14:06:45.301" v="88" actId="478"/>
          <ac:grpSpMkLst>
            <pc:docMk/>
            <pc:sldMk cId="139947488" sldId="336"/>
            <ac:grpSpMk id="5" creationId="{00000000-0000-0000-0000-000000000000}"/>
          </ac:grpSpMkLst>
        </pc:grpChg>
        <pc:grpChg chg="del">
          <ac:chgData name="LYU Xudong" userId="06304f9d-9443-436d-98fb-7e211333f74a" providerId="ADAL" clId="{CFDA0904-512D-4FA6-ADB0-91E9D991D891}" dt="2020-08-03T14:06:45.301" v="88" actId="478"/>
          <ac:grpSpMkLst>
            <pc:docMk/>
            <pc:sldMk cId="139947488" sldId="336"/>
            <ac:grpSpMk id="6" creationId="{00000000-0000-0000-0000-000000000000}"/>
          </ac:grpSpMkLst>
        </pc:grpChg>
        <pc:grpChg chg="del">
          <ac:chgData name="LYU Xudong" userId="06304f9d-9443-436d-98fb-7e211333f74a" providerId="ADAL" clId="{CFDA0904-512D-4FA6-ADB0-91E9D991D891}" dt="2020-08-03T14:06:45.301" v="88" actId="478"/>
          <ac:grpSpMkLst>
            <pc:docMk/>
            <pc:sldMk cId="139947488" sldId="336"/>
            <ac:grpSpMk id="7" creationId="{00000000-0000-0000-0000-000000000000}"/>
          </ac:grpSpMkLst>
        </pc:grpChg>
        <pc:picChg chg="add mod">
          <ac:chgData name="LYU Xudong" userId="06304f9d-9443-436d-98fb-7e211333f74a" providerId="ADAL" clId="{CFDA0904-512D-4FA6-ADB0-91E9D991D891}" dt="2020-08-03T14:41:36.511" v="586" actId="1076"/>
          <ac:picMkLst>
            <pc:docMk/>
            <pc:sldMk cId="139947488" sldId="336"/>
            <ac:picMk id="4098" creationId="{283060F4-6DD9-4D97-A5B7-81478282EE2E}"/>
          </ac:picMkLst>
        </pc:picChg>
        <pc:picChg chg="add mod">
          <ac:chgData name="LYU Xudong" userId="06304f9d-9443-436d-98fb-7e211333f74a" providerId="ADAL" clId="{CFDA0904-512D-4FA6-ADB0-91E9D991D891}" dt="2020-08-03T14:41:38.723" v="587" actId="1076"/>
          <ac:picMkLst>
            <pc:docMk/>
            <pc:sldMk cId="139947488" sldId="336"/>
            <ac:picMk id="4100" creationId="{F28F4D28-9751-422D-8E5C-881798F29B98}"/>
          </ac:picMkLst>
        </pc:picChg>
      </pc:sldChg>
      <pc:sldChg chg="modSp add del">
        <pc:chgData name="LYU Xudong" userId="06304f9d-9443-436d-98fb-7e211333f74a" providerId="ADAL" clId="{CFDA0904-512D-4FA6-ADB0-91E9D991D891}" dt="2020-08-03T14:06:21.934" v="66"/>
        <pc:sldMkLst>
          <pc:docMk/>
          <pc:sldMk cId="3683525089" sldId="336"/>
        </pc:sldMkLst>
        <pc:spChg chg="mod">
          <ac:chgData name="LYU Xudong" userId="06304f9d-9443-436d-98fb-7e211333f74a" providerId="ADAL" clId="{CFDA0904-512D-4FA6-ADB0-91E9D991D891}" dt="2020-08-03T14:06:21.764" v="65" actId="20577"/>
          <ac:spMkLst>
            <pc:docMk/>
            <pc:sldMk cId="3683525089" sldId="336"/>
            <ac:spMk id="2" creationId="{00000000-0000-0000-0000-000000000000}"/>
          </ac:spMkLst>
        </pc:spChg>
        <pc:picChg chg="mod">
          <ac:chgData name="LYU Xudong" userId="06304f9d-9443-436d-98fb-7e211333f74a" providerId="ADAL" clId="{CFDA0904-512D-4FA6-ADB0-91E9D991D891}" dt="2020-08-03T14:06:21.203" v="63" actId="1076"/>
          <ac:picMkLst>
            <pc:docMk/>
            <pc:sldMk cId="3683525089" sldId="336"/>
            <ac:picMk id="1026" creationId="{8EF4EB23-4B9B-4B49-A94F-DE833B5F7075}"/>
          </ac:picMkLst>
        </pc:picChg>
      </pc:sldChg>
      <pc:sldChg chg="addSp delSp modSp add delAnim">
        <pc:chgData name="LYU Xudong" userId="06304f9d-9443-436d-98fb-7e211333f74a" providerId="ADAL" clId="{CFDA0904-512D-4FA6-ADB0-91E9D991D891}" dt="2020-08-03T14:48:44.112" v="1124" actId="20577"/>
        <pc:sldMkLst>
          <pc:docMk/>
          <pc:sldMk cId="2966070157" sldId="337"/>
        </pc:sldMkLst>
        <pc:spChg chg="mod">
          <ac:chgData name="LYU Xudong" userId="06304f9d-9443-436d-98fb-7e211333f74a" providerId="ADAL" clId="{CFDA0904-512D-4FA6-ADB0-91E9D991D891}" dt="2020-08-03T14:19:00.916" v="128"/>
          <ac:spMkLst>
            <pc:docMk/>
            <pc:sldMk cId="2966070157" sldId="337"/>
            <ac:spMk id="2" creationId="{00000000-0000-0000-0000-000000000000}"/>
          </ac:spMkLst>
        </pc:spChg>
        <pc:spChg chg="mod">
          <ac:chgData name="LYU Xudong" userId="06304f9d-9443-436d-98fb-7e211333f74a" providerId="ADAL" clId="{CFDA0904-512D-4FA6-ADB0-91E9D991D891}" dt="2020-08-03T14:39:29.796" v="439" actId="20577"/>
          <ac:spMkLst>
            <pc:docMk/>
            <pc:sldMk cId="2966070157" sldId="337"/>
            <ac:spMk id="33" creationId="{00000000-0000-0000-0000-000000000000}"/>
          </ac:spMkLst>
        </pc:spChg>
        <pc:spChg chg="add mod">
          <ac:chgData name="LYU Xudong" userId="06304f9d-9443-436d-98fb-7e211333f74a" providerId="ADAL" clId="{CFDA0904-512D-4FA6-ADB0-91E9D991D891}" dt="2020-08-03T14:35:01.886" v="212" actId="14100"/>
          <ac:spMkLst>
            <pc:docMk/>
            <pc:sldMk cId="2966070157" sldId="337"/>
            <ac:spMk id="34" creationId="{D0339298-B072-4E35-83CC-3198DD53D1ED}"/>
          </ac:spMkLst>
        </pc:spChg>
        <pc:spChg chg="add del mod">
          <ac:chgData name="LYU Xudong" userId="06304f9d-9443-436d-98fb-7e211333f74a" providerId="ADAL" clId="{CFDA0904-512D-4FA6-ADB0-91E9D991D891}" dt="2020-08-03T14:28:38.284" v="132" actId="478"/>
          <ac:spMkLst>
            <pc:docMk/>
            <pc:sldMk cId="2966070157" sldId="337"/>
            <ac:spMk id="35" creationId="{2655600D-6007-44A4-9ACB-7F040921A958}"/>
          </ac:spMkLst>
        </pc:spChg>
        <pc:spChg chg="add mod">
          <ac:chgData name="LYU Xudong" userId="06304f9d-9443-436d-98fb-7e211333f74a" providerId="ADAL" clId="{CFDA0904-512D-4FA6-ADB0-91E9D991D891}" dt="2020-08-03T14:36:14.188" v="259" actId="20577"/>
          <ac:spMkLst>
            <pc:docMk/>
            <pc:sldMk cId="2966070157" sldId="337"/>
            <ac:spMk id="36" creationId="{1712D0DE-AC9D-40C2-92E6-4B87C52997B6}"/>
          </ac:spMkLst>
        </pc:spChg>
        <pc:spChg chg="add mod">
          <ac:chgData name="LYU Xudong" userId="06304f9d-9443-436d-98fb-7e211333f74a" providerId="ADAL" clId="{CFDA0904-512D-4FA6-ADB0-91E9D991D891}" dt="2020-08-03T14:48:44.112" v="1124" actId="20577"/>
          <ac:spMkLst>
            <pc:docMk/>
            <pc:sldMk cId="2966070157" sldId="337"/>
            <ac:spMk id="37" creationId="{A443A2C7-9C6E-4FDB-B49E-B50A9E4A568B}"/>
          </ac:spMkLst>
        </pc:spChg>
        <pc:grpChg chg="del">
          <ac:chgData name="LYU Xudong" userId="06304f9d-9443-436d-98fb-7e211333f74a" providerId="ADAL" clId="{CFDA0904-512D-4FA6-ADB0-91E9D991D891}" dt="2020-08-03T14:06:39.556" v="87" actId="478"/>
          <ac:grpSpMkLst>
            <pc:docMk/>
            <pc:sldMk cId="2966070157" sldId="337"/>
            <ac:grpSpMk id="3" creationId="{00000000-0000-0000-0000-000000000000}"/>
          </ac:grpSpMkLst>
        </pc:grpChg>
        <pc:grpChg chg="del">
          <ac:chgData name="LYU Xudong" userId="06304f9d-9443-436d-98fb-7e211333f74a" providerId="ADAL" clId="{CFDA0904-512D-4FA6-ADB0-91E9D991D891}" dt="2020-08-03T14:06:38.522" v="86" actId="478"/>
          <ac:grpSpMkLst>
            <pc:docMk/>
            <pc:sldMk cId="2966070157" sldId="337"/>
            <ac:grpSpMk id="4" creationId="{00000000-0000-0000-0000-000000000000}"/>
          </ac:grpSpMkLst>
        </pc:grpChg>
        <pc:grpChg chg="del">
          <ac:chgData name="LYU Xudong" userId="06304f9d-9443-436d-98fb-7e211333f74a" providerId="ADAL" clId="{CFDA0904-512D-4FA6-ADB0-91E9D991D891}" dt="2020-08-03T14:06:38.522" v="86" actId="478"/>
          <ac:grpSpMkLst>
            <pc:docMk/>
            <pc:sldMk cId="2966070157" sldId="337"/>
            <ac:grpSpMk id="5" creationId="{00000000-0000-0000-0000-000000000000}"/>
          </ac:grpSpMkLst>
        </pc:grpChg>
        <pc:grpChg chg="del">
          <ac:chgData name="LYU Xudong" userId="06304f9d-9443-436d-98fb-7e211333f74a" providerId="ADAL" clId="{CFDA0904-512D-4FA6-ADB0-91E9D991D891}" dt="2020-08-03T14:06:38.522" v="86" actId="478"/>
          <ac:grpSpMkLst>
            <pc:docMk/>
            <pc:sldMk cId="2966070157" sldId="337"/>
            <ac:grpSpMk id="6" creationId="{00000000-0000-0000-0000-000000000000}"/>
          </ac:grpSpMkLst>
        </pc:grpChg>
        <pc:grpChg chg="del">
          <ac:chgData name="LYU Xudong" userId="06304f9d-9443-436d-98fb-7e211333f74a" providerId="ADAL" clId="{CFDA0904-512D-4FA6-ADB0-91E9D991D891}" dt="2020-08-03T14:06:38.522" v="86" actId="478"/>
          <ac:grpSpMkLst>
            <pc:docMk/>
            <pc:sldMk cId="2966070157" sldId="337"/>
            <ac:grpSpMk id="7" creationId="{00000000-0000-0000-0000-000000000000}"/>
          </ac:grpSpMkLst>
        </pc:grpChg>
      </pc:sldChg>
      <pc:sldChg chg="add del">
        <pc:chgData name="LYU Xudong" userId="06304f9d-9443-436d-98fb-7e211333f74a" providerId="ADAL" clId="{CFDA0904-512D-4FA6-ADB0-91E9D991D891}" dt="2020-08-03T14:17:06.577" v="101"/>
        <pc:sldMkLst>
          <pc:docMk/>
          <pc:sldMk cId="6412521" sldId="338"/>
        </pc:sldMkLst>
      </pc:sldChg>
      <pc:sldChg chg="addSp modSp add">
        <pc:chgData name="LYU Xudong" userId="06304f9d-9443-436d-98fb-7e211333f74a" providerId="ADAL" clId="{CFDA0904-512D-4FA6-ADB0-91E9D991D891}" dt="2020-08-03T14:39:36.157" v="440"/>
        <pc:sldMkLst>
          <pc:docMk/>
          <pc:sldMk cId="146617602" sldId="338"/>
        </pc:sldMkLst>
        <pc:spChg chg="add mod">
          <ac:chgData name="LYU Xudong" userId="06304f9d-9443-436d-98fb-7e211333f74a" providerId="ADAL" clId="{CFDA0904-512D-4FA6-ADB0-91E9D991D891}" dt="2020-08-03T14:37:35.219" v="275" actId="20577"/>
          <ac:spMkLst>
            <pc:docMk/>
            <pc:sldMk cId="146617602" sldId="338"/>
            <ac:spMk id="4" creationId="{05FED462-AC0C-4EBF-8CD4-5744C2062966}"/>
          </ac:spMkLst>
        </pc:spChg>
        <pc:spChg chg="add mod">
          <ac:chgData name="LYU Xudong" userId="06304f9d-9443-436d-98fb-7e211333f74a" providerId="ADAL" clId="{CFDA0904-512D-4FA6-ADB0-91E9D991D891}" dt="2020-08-03T14:38:32.454" v="315" actId="1036"/>
          <ac:spMkLst>
            <pc:docMk/>
            <pc:sldMk cId="146617602" sldId="338"/>
            <ac:spMk id="5" creationId="{B5FAA03E-7373-480A-9C25-209FD66842A6}"/>
          </ac:spMkLst>
        </pc:spChg>
        <pc:spChg chg="add mod">
          <ac:chgData name="LYU Xudong" userId="06304f9d-9443-436d-98fb-7e211333f74a" providerId="ADAL" clId="{CFDA0904-512D-4FA6-ADB0-91E9D991D891}" dt="2020-08-03T14:37:55.730" v="285" actId="20577"/>
          <ac:spMkLst>
            <pc:docMk/>
            <pc:sldMk cId="146617602" sldId="338"/>
            <ac:spMk id="6" creationId="{584B4BFA-BD72-487F-B1B9-AE4E0E143F9D}"/>
          </ac:spMkLst>
        </pc:spChg>
        <pc:spChg chg="add mod">
          <ac:chgData name="LYU Xudong" userId="06304f9d-9443-436d-98fb-7e211333f74a" providerId="ADAL" clId="{CFDA0904-512D-4FA6-ADB0-91E9D991D891}" dt="2020-08-03T14:38:32.454" v="315" actId="1036"/>
          <ac:spMkLst>
            <pc:docMk/>
            <pc:sldMk cId="146617602" sldId="338"/>
            <ac:spMk id="7" creationId="{1D7A00E1-E600-457D-8F90-08C5436FA04A}"/>
          </ac:spMkLst>
        </pc:spChg>
        <pc:spChg chg="add mod">
          <ac:chgData name="LYU Xudong" userId="06304f9d-9443-436d-98fb-7e211333f74a" providerId="ADAL" clId="{CFDA0904-512D-4FA6-ADB0-91E9D991D891}" dt="2020-08-03T14:38:15.897" v="297" actId="20577"/>
          <ac:spMkLst>
            <pc:docMk/>
            <pc:sldMk cId="146617602" sldId="338"/>
            <ac:spMk id="8" creationId="{348C2EF7-61D6-410A-A6F5-2E80B7157676}"/>
          </ac:spMkLst>
        </pc:spChg>
        <pc:spChg chg="add mod">
          <ac:chgData name="LYU Xudong" userId="06304f9d-9443-436d-98fb-7e211333f74a" providerId="ADAL" clId="{CFDA0904-512D-4FA6-ADB0-91E9D991D891}" dt="2020-08-03T14:38:32.454" v="315" actId="1036"/>
          <ac:spMkLst>
            <pc:docMk/>
            <pc:sldMk cId="146617602" sldId="338"/>
            <ac:spMk id="9" creationId="{D1E6456C-AA5F-48E4-9094-9F7C46A57C36}"/>
          </ac:spMkLst>
        </pc:spChg>
        <pc:spChg chg="mod">
          <ac:chgData name="LYU Xudong" userId="06304f9d-9443-436d-98fb-7e211333f74a" providerId="ADAL" clId="{CFDA0904-512D-4FA6-ADB0-91E9D991D891}" dt="2020-08-03T14:39:36.157" v="440"/>
          <ac:spMkLst>
            <pc:docMk/>
            <pc:sldMk cId="146617602" sldId="338"/>
            <ac:spMk id="33" creationId="{00000000-0000-0000-0000-000000000000}"/>
          </ac:spMkLst>
        </pc:spChg>
      </pc:sldChg>
      <pc:sldChg chg="addSp delSp modSp add">
        <pc:chgData name="LYU Xudong" userId="06304f9d-9443-436d-98fb-7e211333f74a" providerId="ADAL" clId="{CFDA0904-512D-4FA6-ADB0-91E9D991D891}" dt="2020-08-03T14:54:51.533" v="1401" actId="20577"/>
        <pc:sldMkLst>
          <pc:docMk/>
          <pc:sldMk cId="1464947667" sldId="339"/>
        </pc:sldMkLst>
        <pc:spChg chg="add mod">
          <ac:chgData name="LYU Xudong" userId="06304f9d-9443-436d-98fb-7e211333f74a" providerId="ADAL" clId="{CFDA0904-512D-4FA6-ADB0-91E9D991D891}" dt="2020-08-03T14:41:01.551" v="573" actId="1076"/>
          <ac:spMkLst>
            <pc:docMk/>
            <pc:sldMk cId="1464947667" sldId="339"/>
            <ac:spMk id="3" creationId="{7F5533F4-15E0-4CDD-88BC-71347E6032F8}"/>
          </ac:spMkLst>
        </pc:spChg>
        <pc:spChg chg="del">
          <ac:chgData name="LYU Xudong" userId="06304f9d-9443-436d-98fb-7e211333f74a" providerId="ADAL" clId="{CFDA0904-512D-4FA6-ADB0-91E9D991D891}" dt="2020-08-03T14:39:45.231" v="442" actId="478"/>
          <ac:spMkLst>
            <pc:docMk/>
            <pc:sldMk cId="1464947667" sldId="339"/>
            <ac:spMk id="4" creationId="{05FED462-AC0C-4EBF-8CD4-5744C2062966}"/>
          </ac:spMkLst>
        </pc:spChg>
        <pc:spChg chg="del">
          <ac:chgData name="LYU Xudong" userId="06304f9d-9443-436d-98fb-7e211333f74a" providerId="ADAL" clId="{CFDA0904-512D-4FA6-ADB0-91E9D991D891}" dt="2020-08-03T14:39:45.231" v="442" actId="478"/>
          <ac:spMkLst>
            <pc:docMk/>
            <pc:sldMk cId="1464947667" sldId="339"/>
            <ac:spMk id="5" creationId="{B5FAA03E-7373-480A-9C25-209FD66842A6}"/>
          </ac:spMkLst>
        </pc:spChg>
        <pc:spChg chg="del">
          <ac:chgData name="LYU Xudong" userId="06304f9d-9443-436d-98fb-7e211333f74a" providerId="ADAL" clId="{CFDA0904-512D-4FA6-ADB0-91E9D991D891}" dt="2020-08-03T14:39:45.231" v="442" actId="478"/>
          <ac:spMkLst>
            <pc:docMk/>
            <pc:sldMk cId="1464947667" sldId="339"/>
            <ac:spMk id="6" creationId="{584B4BFA-BD72-487F-B1B9-AE4E0E143F9D}"/>
          </ac:spMkLst>
        </pc:spChg>
        <pc:spChg chg="del">
          <ac:chgData name="LYU Xudong" userId="06304f9d-9443-436d-98fb-7e211333f74a" providerId="ADAL" clId="{CFDA0904-512D-4FA6-ADB0-91E9D991D891}" dt="2020-08-03T14:39:45.231" v="442" actId="478"/>
          <ac:spMkLst>
            <pc:docMk/>
            <pc:sldMk cId="1464947667" sldId="339"/>
            <ac:spMk id="7" creationId="{1D7A00E1-E600-457D-8F90-08C5436FA04A}"/>
          </ac:spMkLst>
        </pc:spChg>
        <pc:spChg chg="del">
          <ac:chgData name="LYU Xudong" userId="06304f9d-9443-436d-98fb-7e211333f74a" providerId="ADAL" clId="{CFDA0904-512D-4FA6-ADB0-91E9D991D891}" dt="2020-08-03T14:39:45.231" v="442" actId="478"/>
          <ac:spMkLst>
            <pc:docMk/>
            <pc:sldMk cId="1464947667" sldId="339"/>
            <ac:spMk id="8" creationId="{348C2EF7-61D6-410A-A6F5-2E80B7157676}"/>
          </ac:spMkLst>
        </pc:spChg>
        <pc:spChg chg="del">
          <ac:chgData name="LYU Xudong" userId="06304f9d-9443-436d-98fb-7e211333f74a" providerId="ADAL" clId="{CFDA0904-512D-4FA6-ADB0-91E9D991D891}" dt="2020-08-03T14:39:45.231" v="442" actId="478"/>
          <ac:spMkLst>
            <pc:docMk/>
            <pc:sldMk cId="1464947667" sldId="339"/>
            <ac:spMk id="9" creationId="{D1E6456C-AA5F-48E4-9094-9F7C46A57C36}"/>
          </ac:spMkLst>
        </pc:spChg>
        <pc:spChg chg="add del mod">
          <ac:chgData name="LYU Xudong" userId="06304f9d-9443-436d-98fb-7e211333f74a" providerId="ADAL" clId="{CFDA0904-512D-4FA6-ADB0-91E9D991D891}" dt="2020-08-03T14:52:06.805" v="1277" actId="478"/>
          <ac:spMkLst>
            <pc:docMk/>
            <pc:sldMk cId="1464947667" sldId="339"/>
            <ac:spMk id="11" creationId="{BBCE735E-049F-45C5-8B38-C7AEAE6D0F6F}"/>
          </ac:spMkLst>
        </pc:spChg>
        <pc:spChg chg="add mod">
          <ac:chgData name="LYU Xudong" userId="06304f9d-9443-436d-98fb-7e211333f74a" providerId="ADAL" clId="{CFDA0904-512D-4FA6-ADB0-91E9D991D891}" dt="2020-08-03T14:54:51.533" v="1401" actId="20577"/>
          <ac:spMkLst>
            <pc:docMk/>
            <pc:sldMk cId="1464947667" sldId="339"/>
            <ac:spMk id="12" creationId="{8B9094CB-F4EA-45AF-AEEE-14CF48E4923A}"/>
          </ac:spMkLst>
        </pc:spChg>
        <pc:spChg chg="mod">
          <ac:chgData name="LYU Xudong" userId="06304f9d-9443-436d-98fb-7e211333f74a" providerId="ADAL" clId="{CFDA0904-512D-4FA6-ADB0-91E9D991D891}" dt="2020-08-03T14:39:39.257" v="441"/>
          <ac:spMkLst>
            <pc:docMk/>
            <pc:sldMk cId="1464947667" sldId="339"/>
            <ac:spMk id="33" creationId="{00000000-0000-0000-0000-000000000000}"/>
          </ac:spMkLst>
        </pc:spChg>
      </pc:sldChg>
    </pc:docChg>
  </pc:docChgLst>
  <pc:docChgLst>
    <pc:chgData name="LI Ling" userId="S::lingli.2018@mitb.smu.edu.sg::1076a97e-5f38-4747-9056-1b5fe877736b" providerId="AD" clId="Web-{34661371-0863-4D6C-B6BF-CAC50564913C}"/>
    <pc:docChg chg="delSld modSld">
      <pc:chgData name="LI Ling" userId="S::lingli.2018@mitb.smu.edu.sg::1076a97e-5f38-4747-9056-1b5fe877736b" providerId="AD" clId="Web-{34661371-0863-4D6C-B6BF-CAC50564913C}" dt="2020-08-06T14:32:09.659" v="44"/>
      <pc:docMkLst>
        <pc:docMk/>
      </pc:docMkLst>
      <pc:sldChg chg="del">
        <pc:chgData name="LI Ling" userId="S::lingli.2018@mitb.smu.edu.sg::1076a97e-5f38-4747-9056-1b5fe877736b" providerId="AD" clId="Web-{34661371-0863-4D6C-B6BF-CAC50564913C}" dt="2020-08-06T14:28:36.953" v="25"/>
        <pc:sldMkLst>
          <pc:docMk/>
          <pc:sldMk cId="0" sldId="260"/>
        </pc:sldMkLst>
      </pc:sldChg>
      <pc:sldChg chg="del">
        <pc:chgData name="LI Ling" userId="S::lingli.2018@mitb.smu.edu.sg::1076a97e-5f38-4747-9056-1b5fe877736b" providerId="AD" clId="Web-{34661371-0863-4D6C-B6BF-CAC50564913C}" dt="2020-08-06T14:28:34.641" v="23"/>
        <pc:sldMkLst>
          <pc:docMk/>
          <pc:sldMk cId="0" sldId="261"/>
        </pc:sldMkLst>
      </pc:sldChg>
      <pc:sldChg chg="del">
        <pc:chgData name="LI Ling" userId="S::lingli.2018@mitb.smu.edu.sg::1076a97e-5f38-4747-9056-1b5fe877736b" providerId="AD" clId="Web-{34661371-0863-4D6C-B6BF-CAC50564913C}" dt="2020-08-06T14:28:44.406" v="31"/>
        <pc:sldMkLst>
          <pc:docMk/>
          <pc:sldMk cId="0" sldId="269"/>
        </pc:sldMkLst>
      </pc:sldChg>
      <pc:sldChg chg="del">
        <pc:chgData name="LI Ling" userId="S::lingli.2018@mitb.smu.edu.sg::1076a97e-5f38-4747-9056-1b5fe877736b" providerId="AD" clId="Web-{34661371-0863-4D6C-B6BF-CAC50564913C}" dt="2020-08-06T14:28:40.906" v="28"/>
        <pc:sldMkLst>
          <pc:docMk/>
          <pc:sldMk cId="0" sldId="271"/>
        </pc:sldMkLst>
      </pc:sldChg>
      <pc:sldChg chg="del">
        <pc:chgData name="LI Ling" userId="S::lingli.2018@mitb.smu.edu.sg::1076a97e-5f38-4747-9056-1b5fe877736b" providerId="AD" clId="Web-{34661371-0863-4D6C-B6BF-CAC50564913C}" dt="2020-08-06T14:30:33.892" v="40"/>
        <pc:sldMkLst>
          <pc:docMk/>
          <pc:sldMk cId="0" sldId="272"/>
        </pc:sldMkLst>
      </pc:sldChg>
      <pc:sldChg chg="del">
        <pc:chgData name="LI Ling" userId="S::lingli.2018@mitb.smu.edu.sg::1076a97e-5f38-4747-9056-1b5fe877736b" providerId="AD" clId="Web-{34661371-0863-4D6C-B6BF-CAC50564913C}" dt="2020-08-06T14:28:38.063" v="26"/>
        <pc:sldMkLst>
          <pc:docMk/>
          <pc:sldMk cId="0" sldId="274"/>
        </pc:sldMkLst>
      </pc:sldChg>
      <pc:sldChg chg="del">
        <pc:chgData name="LI Ling" userId="S::lingli.2018@mitb.smu.edu.sg::1076a97e-5f38-4747-9056-1b5fe877736b" providerId="AD" clId="Web-{34661371-0863-4D6C-B6BF-CAC50564913C}" dt="2020-08-06T14:28:51.147" v="37"/>
        <pc:sldMkLst>
          <pc:docMk/>
          <pc:sldMk cId="0" sldId="276"/>
        </pc:sldMkLst>
      </pc:sldChg>
      <pc:sldChg chg="del">
        <pc:chgData name="LI Ling" userId="S::lingli.2018@mitb.smu.edu.sg::1076a97e-5f38-4747-9056-1b5fe877736b" providerId="AD" clId="Web-{34661371-0863-4D6C-B6BF-CAC50564913C}" dt="2020-08-06T14:28:47.203" v="34"/>
        <pc:sldMkLst>
          <pc:docMk/>
          <pc:sldMk cId="0" sldId="280"/>
        </pc:sldMkLst>
      </pc:sldChg>
      <pc:sldChg chg="del">
        <pc:chgData name="LI Ling" userId="S::lingli.2018@mitb.smu.edu.sg::1076a97e-5f38-4747-9056-1b5fe877736b" providerId="AD" clId="Web-{34661371-0863-4D6C-B6BF-CAC50564913C}" dt="2020-08-06T14:28:48.203" v="35"/>
        <pc:sldMkLst>
          <pc:docMk/>
          <pc:sldMk cId="0" sldId="283"/>
        </pc:sldMkLst>
      </pc:sldChg>
      <pc:sldChg chg="del">
        <pc:chgData name="LI Ling" userId="S::lingli.2018@mitb.smu.edu.sg::1076a97e-5f38-4747-9056-1b5fe877736b" providerId="AD" clId="Web-{34661371-0863-4D6C-B6BF-CAC50564913C}" dt="2020-08-06T14:28:49.391" v="36"/>
        <pc:sldMkLst>
          <pc:docMk/>
          <pc:sldMk cId="0" sldId="294"/>
        </pc:sldMkLst>
      </pc:sldChg>
      <pc:sldChg chg="del">
        <pc:chgData name="LI Ling" userId="S::lingli.2018@mitb.smu.edu.sg::1076a97e-5f38-4747-9056-1b5fe877736b" providerId="AD" clId="Web-{34661371-0863-4D6C-B6BF-CAC50564913C}" dt="2020-08-06T14:28:35.844" v="24"/>
        <pc:sldMkLst>
          <pc:docMk/>
          <pc:sldMk cId="0" sldId="295"/>
        </pc:sldMkLst>
      </pc:sldChg>
      <pc:sldChg chg="del">
        <pc:chgData name="LI Ling" userId="S::lingli.2018@mitb.smu.edu.sg::1076a97e-5f38-4747-9056-1b5fe877736b" providerId="AD" clId="Web-{34661371-0863-4D6C-B6BF-CAC50564913C}" dt="2020-08-06T14:28:32.984" v="22"/>
        <pc:sldMkLst>
          <pc:docMk/>
          <pc:sldMk cId="0" sldId="305"/>
        </pc:sldMkLst>
      </pc:sldChg>
      <pc:sldChg chg="del">
        <pc:chgData name="LI Ling" userId="S::lingli.2018@mitb.smu.edu.sg::1076a97e-5f38-4747-9056-1b5fe877736b" providerId="AD" clId="Web-{34661371-0863-4D6C-B6BF-CAC50564913C}" dt="2020-08-06T14:30:35.471" v="41"/>
        <pc:sldMkLst>
          <pc:docMk/>
          <pc:sldMk cId="0" sldId="306"/>
        </pc:sldMkLst>
      </pc:sldChg>
      <pc:sldChg chg="del">
        <pc:chgData name="LI Ling" userId="S::lingli.2018@mitb.smu.edu.sg::1076a97e-5f38-4747-9056-1b5fe877736b" providerId="AD" clId="Web-{34661371-0863-4D6C-B6BF-CAC50564913C}" dt="2020-08-06T14:28:45.344" v="32"/>
        <pc:sldMkLst>
          <pc:docMk/>
          <pc:sldMk cId="0" sldId="307"/>
        </pc:sldMkLst>
      </pc:sldChg>
      <pc:sldChg chg="addSp modSp">
        <pc:chgData name="LI Ling" userId="S::lingli.2018@mitb.smu.edu.sg::1076a97e-5f38-4747-9056-1b5fe877736b" providerId="AD" clId="Web-{34661371-0863-4D6C-B6BF-CAC50564913C}" dt="2020-08-06T14:32:09.659" v="44"/>
        <pc:sldMkLst>
          <pc:docMk/>
          <pc:sldMk cId="0" sldId="308"/>
        </pc:sldMkLst>
        <pc:spChg chg="add mod">
          <ac:chgData name="LI Ling" userId="S::lingli.2018@mitb.smu.edu.sg::1076a97e-5f38-4747-9056-1b5fe877736b" providerId="AD" clId="Web-{34661371-0863-4D6C-B6BF-CAC50564913C}" dt="2020-08-06T14:32:09.659" v="44"/>
          <ac:spMkLst>
            <pc:docMk/>
            <pc:sldMk cId="0" sldId="308"/>
            <ac:spMk id="6" creationId="{252709B0-DAB6-40D0-AED3-7B308FC109EC}"/>
          </ac:spMkLst>
        </pc:spChg>
      </pc:sldChg>
      <pc:sldChg chg="del">
        <pc:chgData name="LI Ling" userId="S::lingli.2018@mitb.smu.edu.sg::1076a97e-5f38-4747-9056-1b5fe877736b" providerId="AD" clId="Web-{34661371-0863-4D6C-B6BF-CAC50564913C}" dt="2020-08-06T14:28:42.969" v="30"/>
        <pc:sldMkLst>
          <pc:docMk/>
          <pc:sldMk cId="0" sldId="309"/>
        </pc:sldMkLst>
      </pc:sldChg>
      <pc:sldChg chg="del">
        <pc:chgData name="LI Ling" userId="S::lingli.2018@mitb.smu.edu.sg::1076a97e-5f38-4747-9056-1b5fe877736b" providerId="AD" clId="Web-{34661371-0863-4D6C-B6BF-CAC50564913C}" dt="2020-08-06T14:29:00.891" v="38"/>
        <pc:sldMkLst>
          <pc:docMk/>
          <pc:sldMk cId="0" sldId="310"/>
        </pc:sldMkLst>
      </pc:sldChg>
      <pc:sldChg chg="del">
        <pc:chgData name="LI Ling" userId="S::lingli.2018@mitb.smu.edu.sg::1076a97e-5f38-4747-9056-1b5fe877736b" providerId="AD" clId="Web-{34661371-0863-4D6C-B6BF-CAC50564913C}" dt="2020-08-06T14:28:41.906" v="29"/>
        <pc:sldMkLst>
          <pc:docMk/>
          <pc:sldMk cId="0" sldId="311"/>
        </pc:sldMkLst>
      </pc:sldChg>
      <pc:sldChg chg="del">
        <pc:chgData name="LI Ling" userId="S::lingli.2018@mitb.smu.edu.sg::1076a97e-5f38-4747-9056-1b5fe877736b" providerId="AD" clId="Web-{34661371-0863-4D6C-B6BF-CAC50564913C}" dt="2020-08-06T14:28:39.641" v="27"/>
        <pc:sldMkLst>
          <pc:docMk/>
          <pc:sldMk cId="0" sldId="313"/>
        </pc:sldMkLst>
      </pc:sldChg>
      <pc:sldChg chg="del">
        <pc:chgData name="LI Ling" userId="S::lingli.2018@mitb.smu.edu.sg::1076a97e-5f38-4747-9056-1b5fe877736b" providerId="AD" clId="Web-{34661371-0863-4D6C-B6BF-CAC50564913C}" dt="2020-08-06T14:28:46.297" v="33"/>
        <pc:sldMkLst>
          <pc:docMk/>
          <pc:sldMk cId="0" sldId="314"/>
        </pc:sldMkLst>
      </pc:sldChg>
      <pc:sldChg chg="del">
        <pc:chgData name="LI Ling" userId="S::lingli.2018@mitb.smu.edu.sg::1076a97e-5f38-4747-9056-1b5fe877736b" providerId="AD" clId="Web-{34661371-0863-4D6C-B6BF-CAC50564913C}" dt="2020-08-06T14:29:01.891" v="39"/>
        <pc:sldMkLst>
          <pc:docMk/>
          <pc:sldMk cId="0" sldId="315"/>
        </pc:sldMkLst>
      </pc:sldChg>
      <pc:sldChg chg="delSp modSp del delAnim">
        <pc:chgData name="LI Ling" userId="S::lingli.2018@mitb.smu.edu.sg::1076a97e-5f38-4747-9056-1b5fe877736b" providerId="AD" clId="Web-{34661371-0863-4D6C-B6BF-CAC50564913C}" dt="2020-08-06T14:18:07.178" v="20"/>
        <pc:sldMkLst>
          <pc:docMk/>
          <pc:sldMk cId="323985156" sldId="344"/>
        </pc:sldMkLst>
        <pc:spChg chg="mod">
          <ac:chgData name="LI Ling" userId="S::lingli.2018@mitb.smu.edu.sg::1076a97e-5f38-4747-9056-1b5fe877736b" providerId="AD" clId="Web-{34661371-0863-4D6C-B6BF-CAC50564913C}" dt="2020-08-06T14:17:45.318" v="17" actId="20577"/>
          <ac:spMkLst>
            <pc:docMk/>
            <pc:sldMk cId="323985156" sldId="344"/>
            <ac:spMk id="7" creationId="{00000000-0000-0000-0000-000000000000}"/>
          </ac:spMkLst>
        </pc:spChg>
        <pc:spChg chg="del">
          <ac:chgData name="LI Ling" userId="S::lingli.2018@mitb.smu.edu.sg::1076a97e-5f38-4747-9056-1b5fe877736b" providerId="AD" clId="Web-{34661371-0863-4D6C-B6BF-CAC50564913C}" dt="2020-08-06T14:17:49.584" v="19"/>
          <ac:spMkLst>
            <pc:docMk/>
            <pc:sldMk cId="323985156" sldId="344"/>
            <ac:spMk id="9" creationId="{00000000-0000-0000-0000-000000000000}"/>
          </ac:spMkLst>
        </pc:spChg>
      </pc:sldChg>
    </pc:docChg>
  </pc:docChgLst>
  <pc:docChgLst>
    <pc:chgData name="SHEN Jiajun" userId="S::jiajun.shen.2019@mitb.smu.edu.sg::0a11939c-c8fa-4467-bc59-52201dd52abd" providerId="AD" clId="Web-{05893815-2DF5-4757-9D7A-4BE5173AE4F1}"/>
    <pc:docChg chg="modSld">
      <pc:chgData name="SHEN Jiajun" userId="S::jiajun.shen.2019@mitb.smu.edu.sg::0a11939c-c8fa-4467-bc59-52201dd52abd" providerId="AD" clId="Web-{05893815-2DF5-4757-9D7A-4BE5173AE4F1}" dt="2020-08-06T14:17:07.490" v="98"/>
      <pc:docMkLst>
        <pc:docMk/>
      </pc:docMkLst>
      <pc:sldChg chg="modSp">
        <pc:chgData name="SHEN Jiajun" userId="S::jiajun.shen.2019@mitb.smu.edu.sg::0a11939c-c8fa-4467-bc59-52201dd52abd" providerId="AD" clId="Web-{05893815-2DF5-4757-9D7A-4BE5173AE4F1}" dt="2020-08-06T14:16:06.505" v="95" actId="20577"/>
        <pc:sldMkLst>
          <pc:docMk/>
          <pc:sldMk cId="0" sldId="291"/>
        </pc:sldMkLst>
        <pc:spChg chg="mod">
          <ac:chgData name="SHEN Jiajun" userId="S::jiajun.shen.2019@mitb.smu.edu.sg::0a11939c-c8fa-4467-bc59-52201dd52abd" providerId="AD" clId="Web-{05893815-2DF5-4757-9D7A-4BE5173AE4F1}" dt="2020-08-06T14:16:06.505" v="95" actId="20577"/>
          <ac:spMkLst>
            <pc:docMk/>
            <pc:sldMk cId="0" sldId="291"/>
            <ac:spMk id="10" creationId="{B8110D86-E8C6-4149-BE03-4E95A6F7E521}"/>
          </ac:spMkLst>
        </pc:spChg>
      </pc:sldChg>
      <pc:sldChg chg="delSp modSp">
        <pc:chgData name="SHEN Jiajun" userId="S::jiajun.shen.2019@mitb.smu.edu.sg::0a11939c-c8fa-4467-bc59-52201dd52abd" providerId="AD" clId="Web-{05893815-2DF5-4757-9D7A-4BE5173AE4F1}" dt="2020-08-06T14:17:07.490" v="98"/>
        <pc:sldMkLst>
          <pc:docMk/>
          <pc:sldMk cId="1511510357" sldId="340"/>
        </pc:sldMkLst>
        <pc:grpChg chg="mod">
          <ac:chgData name="SHEN Jiajun" userId="S::jiajun.shen.2019@mitb.smu.edu.sg::0a11939c-c8fa-4467-bc59-52201dd52abd" providerId="AD" clId="Web-{05893815-2DF5-4757-9D7A-4BE5173AE4F1}" dt="2020-08-06T14:17:00.990" v="97" actId="14100"/>
          <ac:grpSpMkLst>
            <pc:docMk/>
            <pc:sldMk cId="1511510357" sldId="340"/>
            <ac:grpSpMk id="3" creationId="{D033CDC3-0FB0-4892-9E57-E5E6428E9802}"/>
          </ac:grpSpMkLst>
        </pc:grpChg>
        <pc:picChg chg="del">
          <ac:chgData name="SHEN Jiajun" userId="S::jiajun.shen.2019@mitb.smu.edu.sg::0a11939c-c8fa-4467-bc59-52201dd52abd" providerId="AD" clId="Web-{05893815-2DF5-4757-9D7A-4BE5173AE4F1}" dt="2020-08-06T14:17:07.490" v="98"/>
          <ac:picMkLst>
            <pc:docMk/>
            <pc:sldMk cId="1511510357" sldId="340"/>
            <ac:picMk id="2" creationId="{5B3AFA64-D59B-43EC-A00F-1A0B72811F9A}"/>
          </ac:picMkLst>
        </pc:picChg>
      </pc:sldChg>
    </pc:docChg>
  </pc:docChgLst>
  <pc:docChgLst>
    <pc:chgData name="LI Ling" userId="S::lingli.2018@mitb.smu.edu.sg::1076a97e-5f38-4747-9056-1b5fe877736b" providerId="AD" clId="Web-{A74E8281-F5A3-4B91-AE1E-710D4A8CFFBF}"/>
    <pc:docChg chg="modSld">
      <pc:chgData name="LI Ling" userId="S::lingli.2018@mitb.smu.edu.sg::1076a97e-5f38-4747-9056-1b5fe877736b" providerId="AD" clId="Web-{A74E8281-F5A3-4B91-AE1E-710D4A8CFFBF}" dt="2020-08-05T12:56:17.255" v="2"/>
      <pc:docMkLst>
        <pc:docMk/>
      </pc:docMkLst>
      <pc:sldChg chg="modSp">
        <pc:chgData name="LI Ling" userId="S::lingli.2018@mitb.smu.edu.sg::1076a97e-5f38-4747-9056-1b5fe877736b" providerId="AD" clId="Web-{A74E8281-F5A3-4B91-AE1E-710D4A8CFFBF}" dt="2020-08-05T12:52:43.931" v="0" actId="1076"/>
        <pc:sldMkLst>
          <pc:docMk/>
          <pc:sldMk cId="0" sldId="296"/>
        </pc:sldMkLst>
        <pc:picChg chg="mod">
          <ac:chgData name="LI Ling" userId="S::lingli.2018@mitb.smu.edu.sg::1076a97e-5f38-4747-9056-1b5fe877736b" providerId="AD" clId="Web-{A74E8281-F5A3-4B91-AE1E-710D4A8CFFBF}" dt="2020-08-05T12:52:43.931" v="0" actId="1076"/>
          <ac:picMkLst>
            <pc:docMk/>
            <pc:sldMk cId="0" sldId="296"/>
            <ac:picMk id="5" creationId="{B444070B-BB11-4A3A-947F-D8B6C066B114}"/>
          </ac:picMkLst>
        </pc:picChg>
      </pc:sldChg>
      <pc:sldChg chg="delSp modSp">
        <pc:chgData name="LI Ling" userId="S::lingli.2018@mitb.smu.edu.sg::1076a97e-5f38-4747-9056-1b5fe877736b" providerId="AD" clId="Web-{A74E8281-F5A3-4B91-AE1E-710D4A8CFFBF}" dt="2020-08-05T12:56:17.255" v="2"/>
        <pc:sldMkLst>
          <pc:docMk/>
          <pc:sldMk cId="0" sldId="297"/>
        </pc:sldMkLst>
        <pc:spChg chg="del">
          <ac:chgData name="LI Ling" userId="S::lingli.2018@mitb.smu.edu.sg::1076a97e-5f38-4747-9056-1b5fe877736b" providerId="AD" clId="Web-{A74E8281-F5A3-4B91-AE1E-710D4A8CFFBF}" dt="2020-08-05T12:56:17.255" v="2"/>
          <ac:spMkLst>
            <pc:docMk/>
            <pc:sldMk cId="0" sldId="297"/>
            <ac:spMk id="30" creationId="{00000000-0000-0000-0000-000000000000}"/>
          </ac:spMkLst>
        </pc:spChg>
        <pc:picChg chg="mod">
          <ac:chgData name="LI Ling" userId="S::lingli.2018@mitb.smu.edu.sg::1076a97e-5f38-4747-9056-1b5fe877736b" providerId="AD" clId="Web-{A74E8281-F5A3-4B91-AE1E-710D4A8CFFBF}" dt="2020-08-05T12:55:04.960" v="1" actId="1076"/>
          <ac:picMkLst>
            <pc:docMk/>
            <pc:sldMk cId="0" sldId="297"/>
            <ac:picMk id="31" creationId="{E342CFF1-C509-47A7-A6AD-B4375F076FFB}"/>
          </ac:picMkLst>
        </pc:picChg>
      </pc:sldChg>
    </pc:docChg>
  </pc:docChgLst>
  <pc:docChgLst>
    <pc:chgData name="LYU Xudong" userId="S::xdlyu.2019@mitb.smu.edu.sg::06304f9d-9443-436d-98fb-7e211333f74a" providerId="AD" clId="Web-{5C1F7314-BDC0-4923-A521-87698AC42CDF}"/>
    <pc:docChg chg="modSld">
      <pc:chgData name="LYU Xudong" userId="S::xdlyu.2019@mitb.smu.edu.sg::06304f9d-9443-436d-98fb-7e211333f74a" providerId="AD" clId="Web-{5C1F7314-BDC0-4923-A521-87698AC42CDF}" dt="2020-08-04T14:09:36.490" v="13"/>
      <pc:docMkLst>
        <pc:docMk/>
      </pc:docMkLst>
      <pc:sldChg chg="modSp">
        <pc:chgData name="LYU Xudong" userId="S::xdlyu.2019@mitb.smu.edu.sg::06304f9d-9443-436d-98fb-7e211333f74a" providerId="AD" clId="Web-{5C1F7314-BDC0-4923-A521-87698AC42CDF}" dt="2020-08-04T14:09:36.490" v="13"/>
        <pc:sldMkLst>
          <pc:docMk/>
          <pc:sldMk cId="1464947667" sldId="339"/>
        </pc:sldMkLst>
        <pc:graphicFrameChg chg="mod modGraphic">
          <ac:chgData name="LYU Xudong" userId="S::xdlyu.2019@mitb.smu.edu.sg::06304f9d-9443-436d-98fb-7e211333f74a" providerId="AD" clId="Web-{5C1F7314-BDC0-4923-A521-87698AC42CDF}" dt="2020-08-04T14:09:36.490" v="13"/>
          <ac:graphicFrameMkLst>
            <pc:docMk/>
            <pc:sldMk cId="1464947667" sldId="339"/>
            <ac:graphicFrameMk id="4" creationId="{370A5CAF-EE18-4EBA-95E6-57FDF927772D}"/>
          </ac:graphicFrameMkLst>
        </pc:graphicFrameChg>
      </pc:sldChg>
    </pc:docChg>
  </pc:docChgLst>
  <pc:docChgLst>
    <pc:chgData name="LI Ling" userId="S::lingli.2018@mitb.smu.edu.sg::1076a97e-5f38-4747-9056-1b5fe877736b" providerId="AD" clId="Web-{4D04F95A-3983-46DA-979E-5BA4C0C80102}"/>
    <pc:docChg chg="modSld">
      <pc:chgData name="LI Ling" userId="S::lingli.2018@mitb.smu.edu.sg::1076a97e-5f38-4747-9056-1b5fe877736b" providerId="AD" clId="Web-{4D04F95A-3983-46DA-979E-5BA4C0C80102}" dt="2020-08-05T12:20:41.939" v="30" actId="1076"/>
      <pc:docMkLst>
        <pc:docMk/>
      </pc:docMkLst>
      <pc:sldChg chg="addSp modSp modNotes">
        <pc:chgData name="LI Ling" userId="S::lingli.2018@mitb.smu.edu.sg::1076a97e-5f38-4747-9056-1b5fe877736b" providerId="AD" clId="Web-{4D04F95A-3983-46DA-979E-5BA4C0C80102}" dt="2020-08-05T11:57:14.023" v="10" actId="1076"/>
        <pc:sldMkLst>
          <pc:docMk/>
          <pc:sldMk cId="0" sldId="296"/>
        </pc:sldMkLst>
        <pc:picChg chg="mod">
          <ac:chgData name="LI Ling" userId="S::lingli.2018@mitb.smu.edu.sg::1076a97e-5f38-4747-9056-1b5fe877736b" providerId="AD" clId="Web-{4D04F95A-3983-46DA-979E-5BA4C0C80102}" dt="2020-08-05T11:56:58.929" v="7" actId="1076"/>
          <ac:picMkLst>
            <pc:docMk/>
            <pc:sldMk cId="0" sldId="296"/>
            <ac:picMk id="4" creationId="{6E8FBDC2-583C-4C4A-B56F-CE6A813F420E}"/>
          </ac:picMkLst>
        </pc:picChg>
        <pc:picChg chg="add mod">
          <ac:chgData name="LI Ling" userId="S::lingli.2018@mitb.smu.edu.sg::1076a97e-5f38-4747-9056-1b5fe877736b" providerId="AD" clId="Web-{4D04F95A-3983-46DA-979E-5BA4C0C80102}" dt="2020-08-05T11:57:14.023" v="10" actId="1076"/>
          <ac:picMkLst>
            <pc:docMk/>
            <pc:sldMk cId="0" sldId="296"/>
            <ac:picMk id="5" creationId="{B444070B-BB11-4A3A-947F-D8B6C066B114}"/>
          </ac:picMkLst>
        </pc:picChg>
      </pc:sldChg>
      <pc:sldChg chg="modNotes">
        <pc:chgData name="LI Ling" userId="S::lingli.2018@mitb.smu.edu.sg::1076a97e-5f38-4747-9056-1b5fe877736b" providerId="AD" clId="Web-{4D04F95A-3983-46DA-979E-5BA4C0C80102}" dt="2020-08-05T11:57:56.680" v="12"/>
        <pc:sldMkLst>
          <pc:docMk/>
          <pc:sldMk cId="0" sldId="297"/>
        </pc:sldMkLst>
      </pc:sldChg>
      <pc:sldChg chg="modNotes">
        <pc:chgData name="LI Ling" userId="S::lingli.2018@mitb.smu.edu.sg::1076a97e-5f38-4747-9056-1b5fe877736b" providerId="AD" clId="Web-{4D04F95A-3983-46DA-979E-5BA4C0C80102}" dt="2020-08-05T11:58:47.961" v="15"/>
        <pc:sldMkLst>
          <pc:docMk/>
          <pc:sldMk cId="0" sldId="302"/>
        </pc:sldMkLst>
      </pc:sldChg>
      <pc:sldChg chg="modNotes">
        <pc:chgData name="LI Ling" userId="S::lingli.2018@mitb.smu.edu.sg::1076a97e-5f38-4747-9056-1b5fe877736b" providerId="AD" clId="Web-{4D04F95A-3983-46DA-979E-5BA4C0C80102}" dt="2020-08-05T12:20:34.610" v="28"/>
        <pc:sldMkLst>
          <pc:docMk/>
          <pc:sldMk cId="0" sldId="308"/>
        </pc:sldMkLst>
      </pc:sldChg>
      <pc:sldChg chg="modSp modNotes">
        <pc:chgData name="LI Ling" userId="S::lingli.2018@mitb.smu.edu.sg::1076a97e-5f38-4747-9056-1b5fe877736b" providerId="AD" clId="Web-{4D04F95A-3983-46DA-979E-5BA4C0C80102}" dt="2020-08-05T12:20:41.939" v="30" actId="1076"/>
        <pc:sldMkLst>
          <pc:docMk/>
          <pc:sldMk cId="4096074928" sldId="341"/>
        </pc:sldMkLst>
        <pc:picChg chg="mod">
          <ac:chgData name="LI Ling" userId="S::lingli.2018@mitb.smu.edu.sg::1076a97e-5f38-4747-9056-1b5fe877736b" providerId="AD" clId="Web-{4D04F95A-3983-46DA-979E-5BA4C0C80102}" dt="2020-08-05T12:20:41.939" v="30" actId="1076"/>
          <ac:picMkLst>
            <pc:docMk/>
            <pc:sldMk cId="4096074928" sldId="341"/>
            <ac:picMk id="2" creationId="{861B2177-0795-42DE-8EC0-3E5FE25CF630}"/>
          </ac:picMkLst>
        </pc:picChg>
      </pc:sldChg>
    </pc:docChg>
  </pc:docChgLst>
  <pc:docChgLst>
    <pc:chgData name="LYU Xudong" userId="S::xdlyu.2019@mitb.smu.edu.sg::06304f9d-9443-436d-98fb-7e211333f74a" providerId="AD" clId="Web-{B0BD00E5-C5C2-4C05-A779-E4D258526D3E}"/>
    <pc:docChg chg="modSld">
      <pc:chgData name="LYU Xudong" userId="S::xdlyu.2019@mitb.smu.edu.sg::06304f9d-9443-436d-98fb-7e211333f74a" providerId="AD" clId="Web-{B0BD00E5-C5C2-4C05-A779-E4D258526D3E}" dt="2020-08-06T14:09:48.201" v="1" actId="14100"/>
      <pc:docMkLst>
        <pc:docMk/>
      </pc:docMkLst>
      <pc:sldChg chg="modSp">
        <pc:chgData name="LYU Xudong" userId="S::xdlyu.2019@mitb.smu.edu.sg::06304f9d-9443-436d-98fb-7e211333f74a" providerId="AD" clId="Web-{B0BD00E5-C5C2-4C05-A779-E4D258526D3E}" dt="2020-08-06T14:09:48.201" v="1" actId="14100"/>
        <pc:sldMkLst>
          <pc:docMk/>
          <pc:sldMk cId="2966070157" sldId="337"/>
        </pc:sldMkLst>
        <pc:cxnChg chg="mod">
          <ac:chgData name="LYU Xudong" userId="S::xdlyu.2019@mitb.smu.edu.sg::06304f9d-9443-436d-98fb-7e211333f74a" providerId="AD" clId="Web-{B0BD00E5-C5C2-4C05-A779-E4D258526D3E}" dt="2020-08-06T14:09:48.201" v="1" actId="14100"/>
          <ac:cxnSpMkLst>
            <pc:docMk/>
            <pc:sldMk cId="2966070157" sldId="337"/>
            <ac:cxnSpMk id="7" creationId="{5E8F0216-9B37-4400-AAF8-A3760E3DD9AE}"/>
          </ac:cxnSpMkLst>
        </pc:cxnChg>
      </pc:sldChg>
    </pc:docChg>
  </pc:docChgLst>
  <pc:docChgLst>
    <pc:chgData name="LI Ling" userId="S::lingli.2018@mitb.smu.edu.sg::1076a97e-5f38-4747-9056-1b5fe877736b" providerId="AD" clId="Web-{45F87D3E-EA01-461E-B818-95E31027E071}"/>
    <pc:docChg chg="modSld sldOrd">
      <pc:chgData name="LI Ling" userId="S::lingli.2018@mitb.smu.edu.sg::1076a97e-5f38-4747-9056-1b5fe877736b" providerId="AD" clId="Web-{45F87D3E-EA01-461E-B818-95E31027E071}" dt="2020-08-06T16:35:03.794" v="113" actId="20577"/>
      <pc:docMkLst>
        <pc:docMk/>
      </pc:docMkLst>
      <pc:sldChg chg="ord">
        <pc:chgData name="LI Ling" userId="S::lingli.2018@mitb.smu.edu.sg::1076a97e-5f38-4747-9056-1b5fe877736b" providerId="AD" clId="Web-{45F87D3E-EA01-461E-B818-95E31027E071}" dt="2020-08-06T16:29:18.620" v="73"/>
        <pc:sldMkLst>
          <pc:docMk/>
          <pc:sldMk cId="0" sldId="302"/>
        </pc:sldMkLst>
      </pc:sldChg>
      <pc:sldChg chg="addSp modSp">
        <pc:chgData name="LI Ling" userId="S::lingli.2018@mitb.smu.edu.sg::1076a97e-5f38-4747-9056-1b5fe877736b" providerId="AD" clId="Web-{45F87D3E-EA01-461E-B818-95E31027E071}" dt="2020-08-06T16:33:07.012" v="105" actId="14100"/>
        <pc:sldMkLst>
          <pc:docMk/>
          <pc:sldMk cId="0" sldId="308"/>
        </pc:sldMkLst>
        <pc:spChg chg="mod">
          <ac:chgData name="LI Ling" userId="S::lingli.2018@mitb.smu.edu.sg::1076a97e-5f38-4747-9056-1b5fe877736b" providerId="AD" clId="Web-{45F87D3E-EA01-461E-B818-95E31027E071}" dt="2020-08-06T16:31:32.121" v="85" actId="20577"/>
          <ac:spMkLst>
            <pc:docMk/>
            <pc:sldMk cId="0" sldId="308"/>
            <ac:spMk id="5" creationId="{00000000-0000-0000-0000-000000000000}"/>
          </ac:spMkLst>
        </pc:spChg>
        <pc:spChg chg="add mod">
          <ac:chgData name="LI Ling" userId="S::lingli.2018@mitb.smu.edu.sg::1076a97e-5f38-4747-9056-1b5fe877736b" providerId="AD" clId="Web-{45F87D3E-EA01-461E-B818-95E31027E071}" dt="2020-08-06T16:32:24.324" v="94" actId="14100"/>
          <ac:spMkLst>
            <pc:docMk/>
            <pc:sldMk cId="0" sldId="308"/>
            <ac:spMk id="7" creationId="{F4FEB212-0653-49CA-9032-3DC7CA620AD6}"/>
          </ac:spMkLst>
        </pc:spChg>
        <pc:spChg chg="add mod">
          <ac:chgData name="LI Ling" userId="S::lingli.2018@mitb.smu.edu.sg::1076a97e-5f38-4747-9056-1b5fe877736b" providerId="AD" clId="Web-{45F87D3E-EA01-461E-B818-95E31027E071}" dt="2020-08-06T16:32:37.200" v="96" actId="1076"/>
          <ac:spMkLst>
            <pc:docMk/>
            <pc:sldMk cId="0" sldId="308"/>
            <ac:spMk id="19" creationId="{7945CEBF-B6FB-49AB-81E9-7CA94C093849}"/>
          </ac:spMkLst>
        </pc:spChg>
        <pc:spChg chg="add mod">
          <ac:chgData name="LI Ling" userId="S::lingli.2018@mitb.smu.edu.sg::1076a97e-5f38-4747-9056-1b5fe877736b" providerId="AD" clId="Web-{45F87D3E-EA01-461E-B818-95E31027E071}" dt="2020-08-06T16:32:46.731" v="98" actId="1076"/>
          <ac:spMkLst>
            <pc:docMk/>
            <pc:sldMk cId="0" sldId="308"/>
            <ac:spMk id="24" creationId="{BB3A86B1-6E00-4F6B-AE96-53907E56198F}"/>
          </ac:spMkLst>
        </pc:spChg>
        <pc:picChg chg="mod">
          <ac:chgData name="LI Ling" userId="S::lingli.2018@mitb.smu.edu.sg::1076a97e-5f38-4747-9056-1b5fe877736b" providerId="AD" clId="Web-{45F87D3E-EA01-461E-B818-95E31027E071}" dt="2020-08-06T16:32:18.668" v="93" actId="1076"/>
          <ac:picMkLst>
            <pc:docMk/>
            <pc:sldMk cId="0" sldId="308"/>
            <ac:picMk id="17" creationId="{BD939F72-8D86-4D29-8619-F0D5BC05670E}"/>
          </ac:picMkLst>
        </pc:picChg>
        <pc:picChg chg="mod">
          <ac:chgData name="LI Ling" userId="S::lingli.2018@mitb.smu.edu.sg::1076a97e-5f38-4747-9056-1b5fe877736b" providerId="AD" clId="Web-{45F87D3E-EA01-461E-B818-95E31027E071}" dt="2020-08-06T16:33:07.012" v="105" actId="14100"/>
          <ac:picMkLst>
            <pc:docMk/>
            <pc:sldMk cId="0" sldId="308"/>
            <ac:picMk id="20" creationId="{E65E35D2-73C0-4B9B-9425-931F49C2C6DA}"/>
          </ac:picMkLst>
        </pc:picChg>
      </pc:sldChg>
      <pc:sldChg chg="addSp delSp modSp">
        <pc:chgData name="LI Ling" userId="S::lingli.2018@mitb.smu.edu.sg::1076a97e-5f38-4747-9056-1b5fe877736b" providerId="AD" clId="Web-{45F87D3E-EA01-461E-B818-95E31027E071}" dt="2020-08-06T16:35:02.872" v="111" actId="20577"/>
        <pc:sldMkLst>
          <pc:docMk/>
          <pc:sldMk cId="4096074928" sldId="341"/>
        </pc:sldMkLst>
        <pc:spChg chg="add del mod">
          <ac:chgData name="LI Ling" userId="S::lingli.2018@mitb.smu.edu.sg::1076a97e-5f38-4747-9056-1b5fe877736b" providerId="AD" clId="Web-{45F87D3E-EA01-461E-B818-95E31027E071}" dt="2020-08-06T16:35:02.872" v="111" actId="20577"/>
          <ac:spMkLst>
            <pc:docMk/>
            <pc:sldMk cId="4096074928" sldId="341"/>
            <ac:spMk id="3" creationId="{E632FE84-2487-47B6-977D-CDA570EBFCF6}"/>
          </ac:spMkLst>
        </pc:spChg>
        <pc:spChg chg="add del">
          <ac:chgData name="LI Ling" userId="S::lingli.2018@mitb.smu.edu.sg::1076a97e-5f38-4747-9056-1b5fe877736b" providerId="AD" clId="Web-{45F87D3E-EA01-461E-B818-95E31027E071}" dt="2020-08-06T16:19:15.586" v="12"/>
          <ac:spMkLst>
            <pc:docMk/>
            <pc:sldMk cId="4096074928" sldId="341"/>
            <ac:spMk id="9" creationId="{E45B1D5C-0827-4AF0-8186-11FC5A8B8B92}"/>
          </ac:spMkLst>
        </pc:spChg>
        <pc:spChg chg="add del">
          <ac:chgData name="LI Ling" userId="S::lingli.2018@mitb.smu.edu.sg::1076a97e-5f38-4747-9056-1b5fe877736b" providerId="AD" clId="Web-{45F87D3E-EA01-461E-B818-95E31027E071}" dt="2020-08-06T16:19:15.586" v="12"/>
          <ac:spMkLst>
            <pc:docMk/>
            <pc:sldMk cId="4096074928" sldId="341"/>
            <ac:spMk id="11" creationId="{99413ED5-9ED4-4772-BCE4-2BCAE6B12E35}"/>
          </ac:spMkLst>
        </pc:spChg>
        <pc:spChg chg="add del">
          <ac:chgData name="LI Ling" userId="S::lingli.2018@mitb.smu.edu.sg::1076a97e-5f38-4747-9056-1b5fe877736b" providerId="AD" clId="Web-{45F87D3E-EA01-461E-B818-95E31027E071}" dt="2020-08-06T16:19:15.586" v="12"/>
          <ac:spMkLst>
            <pc:docMk/>
            <pc:sldMk cId="4096074928" sldId="341"/>
            <ac:spMk id="13" creationId="{04357C93-F0CB-4A1C-8F77-4E9063789819}"/>
          </ac:spMkLst>
        </pc:spChg>
        <pc:spChg chg="add del">
          <ac:chgData name="LI Ling" userId="S::lingli.2018@mitb.smu.edu.sg::1076a97e-5f38-4747-9056-1b5fe877736b" providerId="AD" clId="Web-{45F87D3E-EA01-461E-B818-95E31027E071}" dt="2020-08-06T16:19:15.586" v="12"/>
          <ac:spMkLst>
            <pc:docMk/>
            <pc:sldMk cId="4096074928" sldId="341"/>
            <ac:spMk id="15" creationId="{90F533E9-6690-41A8-A372-4C6C622D028D}"/>
          </ac:spMkLst>
        </pc:spChg>
        <pc:spChg chg="add del">
          <ac:chgData name="LI Ling" userId="S::lingli.2018@mitb.smu.edu.sg::1076a97e-5f38-4747-9056-1b5fe877736b" providerId="AD" clId="Web-{45F87D3E-EA01-461E-B818-95E31027E071}" dt="2020-08-06T16:18:36.742" v="5"/>
          <ac:spMkLst>
            <pc:docMk/>
            <pc:sldMk cId="4096074928" sldId="341"/>
            <ac:spMk id="17" creationId="{70BDD0CE-06A4-404B-8A13-580229C1C923}"/>
          </ac:spMkLst>
        </pc:spChg>
        <pc:spChg chg="add del">
          <ac:chgData name="LI Ling" userId="S::lingli.2018@mitb.smu.edu.sg::1076a97e-5f38-4747-9056-1b5fe877736b" providerId="AD" clId="Web-{45F87D3E-EA01-461E-B818-95E31027E071}" dt="2020-08-06T16:18:36.742" v="5"/>
          <ac:spMkLst>
            <pc:docMk/>
            <pc:sldMk cId="4096074928" sldId="341"/>
            <ac:spMk id="18" creationId="{EE9899FA-8881-472C-AA59-D08A89CA8AEF}"/>
          </ac:spMkLst>
        </pc:spChg>
        <pc:spChg chg="add del">
          <ac:chgData name="LI Ling" userId="S::lingli.2018@mitb.smu.edu.sg::1076a97e-5f38-4747-9056-1b5fe877736b" providerId="AD" clId="Web-{45F87D3E-EA01-461E-B818-95E31027E071}" dt="2020-08-06T16:18:36.742" v="5"/>
          <ac:spMkLst>
            <pc:docMk/>
            <pc:sldMk cId="4096074928" sldId="341"/>
            <ac:spMk id="19" creationId="{080B7D90-3DF1-4514-B26D-616BE35553C9}"/>
          </ac:spMkLst>
        </pc:spChg>
        <pc:spChg chg="add del">
          <ac:chgData name="LI Ling" userId="S::lingli.2018@mitb.smu.edu.sg::1076a97e-5f38-4747-9056-1b5fe877736b" providerId="AD" clId="Web-{45F87D3E-EA01-461E-B818-95E31027E071}" dt="2020-08-06T16:18:52.820" v="7"/>
          <ac:spMkLst>
            <pc:docMk/>
            <pc:sldMk cId="4096074928" sldId="341"/>
            <ac:spMk id="21" creationId="{0B9EE3F3-89B7-43C3-8651-C4C96830993D}"/>
          </ac:spMkLst>
        </pc:spChg>
        <pc:spChg chg="add del">
          <ac:chgData name="LI Ling" userId="S::lingli.2018@mitb.smu.edu.sg::1076a97e-5f38-4747-9056-1b5fe877736b" providerId="AD" clId="Web-{45F87D3E-EA01-461E-B818-95E31027E071}" dt="2020-08-06T16:18:52.820" v="7"/>
          <ac:spMkLst>
            <pc:docMk/>
            <pc:sldMk cId="4096074928" sldId="341"/>
            <ac:spMk id="23" creationId="{33AE4636-AEEC-45D6-84D4-7AC2DA48ECF8}"/>
          </ac:spMkLst>
        </pc:spChg>
        <pc:spChg chg="add del">
          <ac:chgData name="LI Ling" userId="S::lingli.2018@mitb.smu.edu.sg::1076a97e-5f38-4747-9056-1b5fe877736b" providerId="AD" clId="Web-{45F87D3E-EA01-461E-B818-95E31027E071}" dt="2020-08-06T16:18:52.820" v="7"/>
          <ac:spMkLst>
            <pc:docMk/>
            <pc:sldMk cId="4096074928" sldId="341"/>
            <ac:spMk id="25" creationId="{8D9CE0F4-2EB2-4F1F-8AAC-DB3571D9FE10}"/>
          </ac:spMkLst>
        </pc:spChg>
        <pc:spChg chg="add del">
          <ac:chgData name="LI Ling" userId="S::lingli.2018@mitb.smu.edu.sg::1076a97e-5f38-4747-9056-1b5fe877736b" providerId="AD" clId="Web-{45F87D3E-EA01-461E-B818-95E31027E071}" dt="2020-08-06T16:19:12.867" v="9"/>
          <ac:spMkLst>
            <pc:docMk/>
            <pc:sldMk cId="4096074928" sldId="341"/>
            <ac:spMk id="27" creationId="{823AC064-BC96-4F32-8AE1-B2FD38754823}"/>
          </ac:spMkLst>
        </pc:spChg>
        <pc:spChg chg="add del">
          <ac:chgData name="LI Ling" userId="S::lingli.2018@mitb.smu.edu.sg::1076a97e-5f38-4747-9056-1b5fe877736b" providerId="AD" clId="Web-{45F87D3E-EA01-461E-B818-95E31027E071}" dt="2020-08-06T16:19:15.570" v="11"/>
          <ac:spMkLst>
            <pc:docMk/>
            <pc:sldMk cId="4096074928" sldId="341"/>
            <ac:spMk id="32" creationId="{99ED5833-B85B-4103-8A3B-CAB0308E6C15}"/>
          </ac:spMkLst>
        </pc:spChg>
        <pc:spChg chg="add">
          <ac:chgData name="LI Ling" userId="S::lingli.2018@mitb.smu.edu.sg::1076a97e-5f38-4747-9056-1b5fe877736b" providerId="AD" clId="Web-{45F87D3E-EA01-461E-B818-95E31027E071}" dt="2020-08-06T16:19:15.586" v="12"/>
          <ac:spMkLst>
            <pc:docMk/>
            <pc:sldMk cId="4096074928" sldId="341"/>
            <ac:spMk id="33" creationId="{0B9EE3F3-89B7-43C3-8651-C4C96830993D}"/>
          </ac:spMkLst>
        </pc:spChg>
        <pc:spChg chg="add">
          <ac:chgData name="LI Ling" userId="S::lingli.2018@mitb.smu.edu.sg::1076a97e-5f38-4747-9056-1b5fe877736b" providerId="AD" clId="Web-{45F87D3E-EA01-461E-B818-95E31027E071}" dt="2020-08-06T16:19:15.586" v="12"/>
          <ac:spMkLst>
            <pc:docMk/>
            <pc:sldMk cId="4096074928" sldId="341"/>
            <ac:spMk id="34" creationId="{33AE4636-AEEC-45D6-84D4-7AC2DA48ECF8}"/>
          </ac:spMkLst>
        </pc:spChg>
        <pc:spChg chg="add">
          <ac:chgData name="LI Ling" userId="S::lingli.2018@mitb.smu.edu.sg::1076a97e-5f38-4747-9056-1b5fe877736b" providerId="AD" clId="Web-{45F87D3E-EA01-461E-B818-95E31027E071}" dt="2020-08-06T16:19:15.586" v="12"/>
          <ac:spMkLst>
            <pc:docMk/>
            <pc:sldMk cId="4096074928" sldId="341"/>
            <ac:spMk id="35" creationId="{8D9CE0F4-2EB2-4F1F-8AAC-DB3571D9FE10}"/>
          </ac:spMkLst>
        </pc:spChg>
        <pc:picChg chg="mod">
          <ac:chgData name="LI Ling" userId="S::lingli.2018@mitb.smu.edu.sg::1076a97e-5f38-4747-9056-1b5fe877736b" providerId="AD" clId="Web-{45F87D3E-EA01-461E-B818-95E31027E071}" dt="2020-08-06T16:30:27.855" v="82" actId="1076"/>
          <ac:picMkLst>
            <pc:docMk/>
            <pc:sldMk cId="4096074928" sldId="341"/>
            <ac:picMk id="2" creationId="{861B2177-0795-42DE-8EC0-3E5FE25CF630}"/>
          </ac:picMkLst>
        </pc:picChg>
        <pc:picChg chg="add del mod">
          <ac:chgData name="LI Ling" userId="S::lingli.2018@mitb.smu.edu.sg::1076a97e-5f38-4747-9056-1b5fe877736b" providerId="AD" clId="Web-{45F87D3E-EA01-461E-B818-95E31027E071}" dt="2020-08-06T16:28:11.167" v="22"/>
          <ac:picMkLst>
            <pc:docMk/>
            <pc:sldMk cId="4096074928" sldId="341"/>
            <ac:picMk id="4" creationId="{526FDAF2-9B6C-4F41-B6D0-2B998F92724C}"/>
          </ac:picMkLst>
        </pc:picChg>
        <pc:picChg chg="del">
          <ac:chgData name="LI Ling" userId="S::lingli.2018@mitb.smu.edu.sg::1076a97e-5f38-4747-9056-1b5fe877736b" providerId="AD" clId="Web-{45F87D3E-EA01-461E-B818-95E31027E071}" dt="2020-08-06T16:18:15.773" v="0"/>
          <ac:picMkLst>
            <pc:docMk/>
            <pc:sldMk cId="4096074928" sldId="341"/>
            <ac:picMk id="6" creationId="{DBEE76C9-5B31-4A3A-98AC-A55331427462}"/>
          </ac:picMkLst>
        </pc:picChg>
        <pc:cxnChg chg="add del">
          <ac:chgData name="LI Ling" userId="S::lingli.2018@mitb.smu.edu.sg::1076a97e-5f38-4747-9056-1b5fe877736b" providerId="AD" clId="Web-{45F87D3E-EA01-461E-B818-95E31027E071}" dt="2020-08-06T16:19:12.867" v="9"/>
          <ac:cxnSpMkLst>
            <pc:docMk/>
            <pc:sldMk cId="4096074928" sldId="341"/>
            <ac:cxnSpMk id="29" creationId="{7E7C77BC-7138-40B1-A15B-20F57A494629}"/>
          </ac:cxnSpMkLst>
        </pc:cxnChg>
        <pc:cxnChg chg="add del">
          <ac:chgData name="LI Ling" userId="S::lingli.2018@mitb.smu.edu.sg::1076a97e-5f38-4747-9056-1b5fe877736b" providerId="AD" clId="Web-{45F87D3E-EA01-461E-B818-95E31027E071}" dt="2020-08-06T16:19:12.867" v="9"/>
          <ac:cxnSpMkLst>
            <pc:docMk/>
            <pc:sldMk cId="4096074928" sldId="341"/>
            <ac:cxnSpMk id="31" creationId="{DB146403-F3D6-484B-B2ED-97F9565D0370}"/>
          </ac:cxnSpMkLst>
        </pc:cxnChg>
      </pc:sldChg>
    </pc:docChg>
  </pc:docChgLst>
  <pc:docChgLst>
    <pc:chgData name="LI Ling" userId="S::lingli.2018@mitb.smu.edu.sg::1076a97e-5f38-4747-9056-1b5fe877736b" providerId="AD" clId="Web-{2DAF6076-B22F-419A-B2B1-87E80A1E9C26}"/>
    <pc:docChg chg="modSld">
      <pc:chgData name="LI Ling" userId="S::lingli.2018@mitb.smu.edu.sg::1076a97e-5f38-4747-9056-1b5fe877736b" providerId="AD" clId="Web-{2DAF6076-B22F-419A-B2B1-87E80A1E9C26}" dt="2020-08-05T06:11:44.404" v="34" actId="14100"/>
      <pc:docMkLst>
        <pc:docMk/>
      </pc:docMkLst>
      <pc:sldChg chg="addSp delSp modSp modNotes">
        <pc:chgData name="LI Ling" userId="S::lingli.2018@mitb.smu.edu.sg::1076a97e-5f38-4747-9056-1b5fe877736b" providerId="AD" clId="Web-{2DAF6076-B22F-419A-B2B1-87E80A1E9C26}" dt="2020-08-05T03:53:12.405" v="12"/>
        <pc:sldMkLst>
          <pc:docMk/>
          <pc:sldMk cId="0" sldId="296"/>
        </pc:sldMkLst>
        <pc:picChg chg="mod">
          <ac:chgData name="LI Ling" userId="S::lingli.2018@mitb.smu.edu.sg::1076a97e-5f38-4747-9056-1b5fe877736b" providerId="AD" clId="Web-{2DAF6076-B22F-419A-B2B1-87E80A1E9C26}" dt="2020-08-05T03:52:29.921" v="2" actId="1076"/>
          <ac:picMkLst>
            <pc:docMk/>
            <pc:sldMk cId="0" sldId="296"/>
            <ac:picMk id="4" creationId="{6E8FBDC2-583C-4C4A-B56F-CE6A813F420E}"/>
          </ac:picMkLst>
        </pc:picChg>
        <pc:picChg chg="add del mod">
          <ac:chgData name="LI Ling" userId="S::lingli.2018@mitb.smu.edu.sg::1076a97e-5f38-4747-9056-1b5fe877736b" providerId="AD" clId="Web-{2DAF6076-B22F-419A-B2B1-87E80A1E9C26}" dt="2020-08-05T03:52:50.264" v="8" actId="14100"/>
          <ac:picMkLst>
            <pc:docMk/>
            <pc:sldMk cId="0" sldId="296"/>
            <ac:picMk id="26" creationId="{9FCAB702-8211-4902-B22B-7E333FC6F6BA}"/>
          </ac:picMkLst>
        </pc:picChg>
        <pc:picChg chg="mod">
          <ac:chgData name="LI Ling" userId="S::lingli.2018@mitb.smu.edu.sg::1076a97e-5f38-4747-9056-1b5fe877736b" providerId="AD" clId="Web-{2DAF6076-B22F-419A-B2B1-87E80A1E9C26}" dt="2020-08-05T03:52:51.936" v="9" actId="1076"/>
          <ac:picMkLst>
            <pc:docMk/>
            <pc:sldMk cId="0" sldId="296"/>
            <ac:picMk id="29" creationId="{296BFF8D-C926-4E45-BCF8-5F5EB729A1EE}"/>
          </ac:picMkLst>
        </pc:picChg>
      </pc:sldChg>
      <pc:sldChg chg="addSp delSp modSp mod setBg">
        <pc:chgData name="LI Ling" userId="S::lingli.2018@mitb.smu.edu.sg::1076a97e-5f38-4747-9056-1b5fe877736b" providerId="AD" clId="Web-{2DAF6076-B22F-419A-B2B1-87E80A1E9C26}" dt="2020-08-05T06:05:57.715" v="15"/>
        <pc:sldMkLst>
          <pc:docMk/>
          <pc:sldMk cId="0" sldId="302"/>
        </pc:sldMkLst>
        <pc:spChg chg="mod">
          <ac:chgData name="LI Ling" userId="S::lingli.2018@mitb.smu.edu.sg::1076a97e-5f38-4747-9056-1b5fe877736b" providerId="AD" clId="Web-{2DAF6076-B22F-419A-B2B1-87E80A1E9C26}" dt="2020-08-05T06:05:57.715" v="15"/>
          <ac:spMkLst>
            <pc:docMk/>
            <pc:sldMk cId="0" sldId="302"/>
            <ac:spMk id="27" creationId="{00000000-0000-0000-0000-000000000000}"/>
          </ac:spMkLst>
        </pc:spChg>
        <pc:spChg chg="add">
          <ac:chgData name="LI Ling" userId="S::lingli.2018@mitb.smu.edu.sg::1076a97e-5f38-4747-9056-1b5fe877736b" providerId="AD" clId="Web-{2DAF6076-B22F-419A-B2B1-87E80A1E9C26}" dt="2020-08-05T06:05:57.715" v="15"/>
          <ac:spMkLst>
            <pc:docMk/>
            <pc:sldMk cId="0" sldId="302"/>
            <ac:spMk id="32" creationId="{16C5FA50-8D52-4617-AF91-5C7B1C8352F1}"/>
          </ac:spMkLst>
        </pc:spChg>
        <pc:spChg chg="add">
          <ac:chgData name="LI Ling" userId="S::lingli.2018@mitb.smu.edu.sg::1076a97e-5f38-4747-9056-1b5fe877736b" providerId="AD" clId="Web-{2DAF6076-B22F-419A-B2B1-87E80A1E9C26}" dt="2020-08-05T06:05:57.715" v="15"/>
          <ac:spMkLst>
            <pc:docMk/>
            <pc:sldMk cId="0" sldId="302"/>
            <ac:spMk id="34" creationId="{E223798C-12AD-4B0C-A50C-D676347D67CF}"/>
          </ac:spMkLst>
        </pc:spChg>
        <pc:picChg chg="add mod">
          <ac:chgData name="LI Ling" userId="S::lingli.2018@mitb.smu.edu.sg::1076a97e-5f38-4747-9056-1b5fe877736b" providerId="AD" clId="Web-{2DAF6076-B22F-419A-B2B1-87E80A1E9C26}" dt="2020-08-05T06:05:57.715" v="15"/>
          <ac:picMkLst>
            <pc:docMk/>
            <pc:sldMk cId="0" sldId="302"/>
            <ac:picMk id="2" creationId="{D9D805EE-4975-4082-8A38-17EDB942AD8B}"/>
          </ac:picMkLst>
        </pc:picChg>
        <pc:picChg chg="del">
          <ac:chgData name="LI Ling" userId="S::lingli.2018@mitb.smu.edu.sg::1076a97e-5f38-4747-9056-1b5fe877736b" providerId="AD" clId="Web-{2DAF6076-B22F-419A-B2B1-87E80A1E9C26}" dt="2020-08-05T06:05:52.308" v="13"/>
          <ac:picMkLst>
            <pc:docMk/>
            <pc:sldMk cId="0" sldId="302"/>
            <ac:picMk id="29" creationId="{A11570B2-7801-445A-86AB-97F46631133B}"/>
          </ac:picMkLst>
        </pc:picChg>
      </pc:sldChg>
      <pc:sldChg chg="modNotes">
        <pc:chgData name="LI Ling" userId="S::lingli.2018@mitb.smu.edu.sg::1076a97e-5f38-4747-9056-1b5fe877736b" providerId="AD" clId="Web-{2DAF6076-B22F-419A-B2B1-87E80A1E9C26}" dt="2020-08-05T03:53:01.639" v="10"/>
        <pc:sldMkLst>
          <pc:docMk/>
          <pc:sldMk cId="0" sldId="308"/>
        </pc:sldMkLst>
      </pc:sldChg>
      <pc:sldChg chg="addSp delSp modSp">
        <pc:chgData name="LI Ling" userId="S::lingli.2018@mitb.smu.edu.sg::1076a97e-5f38-4747-9056-1b5fe877736b" providerId="AD" clId="Web-{2DAF6076-B22F-419A-B2B1-87E80A1E9C26}" dt="2020-08-05T06:11:44.404" v="34" actId="14100"/>
        <pc:sldMkLst>
          <pc:docMk/>
          <pc:sldMk cId="4096074928" sldId="341"/>
        </pc:sldMkLst>
        <pc:spChg chg="mod">
          <ac:chgData name="LI Ling" userId="S::lingli.2018@mitb.smu.edu.sg::1076a97e-5f38-4747-9056-1b5fe877736b" providerId="AD" clId="Web-{2DAF6076-B22F-419A-B2B1-87E80A1E9C26}" dt="2020-08-05T06:11:27.669" v="30" actId="14100"/>
          <ac:spMkLst>
            <pc:docMk/>
            <pc:sldMk cId="4096074928" sldId="341"/>
            <ac:spMk id="3" creationId="{E632FE84-2487-47B6-977D-CDA570EBFCF6}"/>
          </ac:spMkLst>
        </pc:spChg>
        <pc:spChg chg="add del">
          <ac:chgData name="LI Ling" userId="S::lingli.2018@mitb.smu.edu.sg::1076a97e-5f38-4747-9056-1b5fe877736b" providerId="AD" clId="Web-{2DAF6076-B22F-419A-B2B1-87E80A1E9C26}" dt="2020-08-05T06:11:10.419" v="25"/>
          <ac:spMkLst>
            <pc:docMk/>
            <pc:sldMk cId="4096074928" sldId="341"/>
            <ac:spMk id="9" creationId="{E45B1D5C-0827-4AF0-8186-11FC5A8B8B92}"/>
          </ac:spMkLst>
        </pc:spChg>
        <pc:spChg chg="add del">
          <ac:chgData name="LI Ling" userId="S::lingli.2018@mitb.smu.edu.sg::1076a97e-5f38-4747-9056-1b5fe877736b" providerId="AD" clId="Web-{2DAF6076-B22F-419A-B2B1-87E80A1E9C26}" dt="2020-08-05T06:11:10.419" v="25"/>
          <ac:spMkLst>
            <pc:docMk/>
            <pc:sldMk cId="4096074928" sldId="341"/>
            <ac:spMk id="11" creationId="{99413ED5-9ED4-4772-BCE4-2BCAE6B12E35}"/>
          </ac:spMkLst>
        </pc:spChg>
        <pc:spChg chg="add del">
          <ac:chgData name="LI Ling" userId="S::lingli.2018@mitb.smu.edu.sg::1076a97e-5f38-4747-9056-1b5fe877736b" providerId="AD" clId="Web-{2DAF6076-B22F-419A-B2B1-87E80A1E9C26}" dt="2020-08-05T06:11:10.419" v="25"/>
          <ac:spMkLst>
            <pc:docMk/>
            <pc:sldMk cId="4096074928" sldId="341"/>
            <ac:spMk id="13" creationId="{04357C93-F0CB-4A1C-8F77-4E9063789819}"/>
          </ac:spMkLst>
        </pc:spChg>
        <pc:spChg chg="add del">
          <ac:chgData name="LI Ling" userId="S::lingli.2018@mitb.smu.edu.sg::1076a97e-5f38-4747-9056-1b5fe877736b" providerId="AD" clId="Web-{2DAF6076-B22F-419A-B2B1-87E80A1E9C26}" dt="2020-08-05T06:11:10.419" v="25"/>
          <ac:spMkLst>
            <pc:docMk/>
            <pc:sldMk cId="4096074928" sldId="341"/>
            <ac:spMk id="15" creationId="{90F533E9-6690-41A8-A372-4C6C622D028D}"/>
          </ac:spMkLst>
        </pc:spChg>
        <pc:spChg chg="add del">
          <ac:chgData name="LI Ling" userId="S::lingli.2018@mitb.smu.edu.sg::1076a97e-5f38-4747-9056-1b5fe877736b" providerId="AD" clId="Web-{2DAF6076-B22F-419A-B2B1-87E80A1E9C26}" dt="2020-08-05T06:11:10.419" v="25"/>
          <ac:spMkLst>
            <pc:docMk/>
            <pc:sldMk cId="4096074928" sldId="341"/>
            <ac:spMk id="20" creationId="{73C994B4-9721-4148-9EEC-6793CECDE8DD}"/>
          </ac:spMkLst>
        </pc:spChg>
        <pc:spChg chg="add del">
          <ac:chgData name="LI Ling" userId="S::lingli.2018@mitb.smu.edu.sg::1076a97e-5f38-4747-9056-1b5fe877736b" providerId="AD" clId="Web-{2DAF6076-B22F-419A-B2B1-87E80A1E9C26}" dt="2020-08-05T06:11:10.419" v="25"/>
          <ac:spMkLst>
            <pc:docMk/>
            <pc:sldMk cId="4096074928" sldId="341"/>
            <ac:spMk id="22" creationId="{F9D95E49-763A-4886-B038-82F734740554}"/>
          </ac:spMkLst>
        </pc:spChg>
        <pc:spChg chg="add del">
          <ac:chgData name="LI Ling" userId="S::lingli.2018@mitb.smu.edu.sg::1076a97e-5f38-4747-9056-1b5fe877736b" providerId="AD" clId="Web-{2DAF6076-B22F-419A-B2B1-87E80A1E9C26}" dt="2020-08-05T06:11:10.419" v="25"/>
          <ac:spMkLst>
            <pc:docMk/>
            <pc:sldMk cId="4096074928" sldId="341"/>
            <ac:spMk id="24" creationId="{E43DC68B-54DD-4053-BE4D-615259684357}"/>
          </ac:spMkLst>
        </pc:spChg>
        <pc:spChg chg="add del">
          <ac:chgData name="LI Ling" userId="S::lingli.2018@mitb.smu.edu.sg::1076a97e-5f38-4747-9056-1b5fe877736b" providerId="AD" clId="Web-{2DAF6076-B22F-419A-B2B1-87E80A1E9C26}" dt="2020-08-05T06:11:10.419" v="25"/>
          <ac:spMkLst>
            <pc:docMk/>
            <pc:sldMk cId="4096074928" sldId="341"/>
            <ac:spMk id="26" creationId="{36F31C88-3DEF-4EA8-AE3A-49441413FC54}"/>
          </ac:spMkLst>
        </pc:spChg>
        <pc:picChg chg="add mod">
          <ac:chgData name="LI Ling" userId="S::lingli.2018@mitb.smu.edu.sg::1076a97e-5f38-4747-9056-1b5fe877736b" providerId="AD" clId="Web-{2DAF6076-B22F-419A-B2B1-87E80A1E9C26}" dt="2020-08-05T06:11:37.545" v="32" actId="1076"/>
          <ac:picMkLst>
            <pc:docMk/>
            <pc:sldMk cId="4096074928" sldId="341"/>
            <ac:picMk id="2" creationId="{861B2177-0795-42DE-8EC0-3E5FE25CF630}"/>
          </ac:picMkLst>
        </pc:picChg>
        <pc:picChg chg="del">
          <ac:chgData name="LI Ling" userId="S::lingli.2018@mitb.smu.edu.sg::1076a97e-5f38-4747-9056-1b5fe877736b" providerId="AD" clId="Web-{2DAF6076-B22F-419A-B2B1-87E80A1E9C26}" dt="2020-08-05T06:06:56.168" v="16"/>
          <ac:picMkLst>
            <pc:docMk/>
            <pc:sldMk cId="4096074928" sldId="341"/>
            <ac:picMk id="4" creationId="{FFA08EF1-5827-4F8F-99D4-822B75953F84}"/>
          </ac:picMkLst>
        </pc:picChg>
        <pc:picChg chg="del">
          <ac:chgData name="LI Ling" userId="S::lingli.2018@mitb.smu.edu.sg::1076a97e-5f38-4747-9056-1b5fe877736b" providerId="AD" clId="Web-{2DAF6076-B22F-419A-B2B1-87E80A1E9C26}" dt="2020-08-05T06:10:44.091" v="20"/>
          <ac:picMkLst>
            <pc:docMk/>
            <pc:sldMk cId="4096074928" sldId="341"/>
            <ac:picMk id="5" creationId="{94E8954F-99DC-49EE-AB86-26739CCAD156}"/>
          </ac:picMkLst>
        </pc:picChg>
        <pc:picChg chg="add mod">
          <ac:chgData name="LI Ling" userId="S::lingli.2018@mitb.smu.edu.sg::1076a97e-5f38-4747-9056-1b5fe877736b" providerId="AD" clId="Web-{2DAF6076-B22F-419A-B2B1-87E80A1E9C26}" dt="2020-08-05T06:11:44.404" v="34" actId="14100"/>
          <ac:picMkLst>
            <pc:docMk/>
            <pc:sldMk cId="4096074928" sldId="341"/>
            <ac:picMk id="6" creationId="{DBEE76C9-5B31-4A3A-98AC-A55331427462}"/>
          </ac:picMkLst>
        </pc:picChg>
        <pc:cxnChg chg="add del">
          <ac:chgData name="LI Ling" userId="S::lingli.2018@mitb.smu.edu.sg::1076a97e-5f38-4747-9056-1b5fe877736b" providerId="AD" clId="Web-{2DAF6076-B22F-419A-B2B1-87E80A1E9C26}" dt="2020-08-05T06:11:10.419" v="25"/>
          <ac:cxnSpMkLst>
            <pc:docMk/>
            <pc:sldMk cId="4096074928" sldId="341"/>
            <ac:cxnSpMk id="28" creationId="{F085D7B9-E066-4923-8CB7-294BF306296A}"/>
          </ac:cxnSpMkLst>
        </pc:cxnChg>
        <pc:cxnChg chg="add del">
          <ac:chgData name="LI Ling" userId="S::lingli.2018@mitb.smu.edu.sg::1076a97e-5f38-4747-9056-1b5fe877736b" providerId="AD" clId="Web-{2DAF6076-B22F-419A-B2B1-87E80A1E9C26}" dt="2020-08-05T06:11:10.419" v="25"/>
          <ac:cxnSpMkLst>
            <pc:docMk/>
            <pc:sldMk cId="4096074928" sldId="341"/>
            <ac:cxnSpMk id="30" creationId="{5EACA08E-D537-41C6-96A5-5900E05D3217}"/>
          </ac:cxnSpMkLst>
        </pc:cxnChg>
      </pc:sldChg>
    </pc:docChg>
  </pc:docChgLst>
  <pc:docChgLst>
    <pc:chgData name="SHEN Jiajun" userId="S::jiajun.shen.2019@mitb.smu.edu.sg::0a11939c-c8fa-4467-bc59-52201dd52abd" providerId="AD" clId="Web-{3F3BE945-6B2D-4E8A-B560-960A63719519}"/>
    <pc:docChg chg="addSld delSld modSld sldOrd">
      <pc:chgData name="SHEN Jiajun" userId="S::jiajun.shen.2019@mitb.smu.edu.sg::0a11939c-c8fa-4467-bc59-52201dd52abd" providerId="AD" clId="Web-{3F3BE945-6B2D-4E8A-B560-960A63719519}" dt="2020-08-06T14:59:04.291" v="8"/>
      <pc:docMkLst>
        <pc:docMk/>
      </pc:docMkLst>
      <pc:sldChg chg="del">
        <pc:chgData name="SHEN Jiajun" userId="S::jiajun.shen.2019@mitb.smu.edu.sg::0a11939c-c8fa-4467-bc59-52201dd52abd" providerId="AD" clId="Web-{3F3BE945-6B2D-4E8A-B560-960A63719519}" dt="2020-08-06T14:58:31.885" v="5"/>
        <pc:sldMkLst>
          <pc:docMk/>
          <pc:sldMk cId="3372276371" sldId="346"/>
        </pc:sldMkLst>
      </pc:sldChg>
      <pc:sldChg chg="add ord">
        <pc:chgData name="SHEN Jiajun" userId="S::jiajun.shen.2019@mitb.smu.edu.sg::0a11939c-c8fa-4467-bc59-52201dd52abd" providerId="AD" clId="Web-{3F3BE945-6B2D-4E8A-B560-960A63719519}" dt="2020-08-06T14:58:18.947" v="2"/>
        <pc:sldMkLst>
          <pc:docMk/>
          <pc:sldMk cId="2209225827" sldId="347"/>
        </pc:sldMkLst>
      </pc:sldChg>
      <pc:sldChg chg="delSp modSp add ord">
        <pc:chgData name="SHEN Jiajun" userId="S::jiajun.shen.2019@mitb.smu.edu.sg::0a11939c-c8fa-4467-bc59-52201dd52abd" providerId="AD" clId="Web-{3F3BE945-6B2D-4E8A-B560-960A63719519}" dt="2020-08-06T14:59:04.291" v="8"/>
        <pc:sldMkLst>
          <pc:docMk/>
          <pc:sldMk cId="3001316572" sldId="348"/>
        </pc:sldMkLst>
        <pc:spChg chg="del">
          <ac:chgData name="SHEN Jiajun" userId="S::jiajun.shen.2019@mitb.smu.edu.sg::0a11939c-c8fa-4467-bc59-52201dd52abd" providerId="AD" clId="Web-{3F3BE945-6B2D-4E8A-B560-960A63719519}" dt="2020-08-06T14:59:04.291" v="8"/>
          <ac:spMkLst>
            <pc:docMk/>
            <pc:sldMk cId="3001316572" sldId="348"/>
            <ac:spMk id="24" creationId="{00000000-0000-0000-0000-000000000000}"/>
          </ac:spMkLst>
        </pc:spChg>
        <pc:spChg chg="del">
          <ac:chgData name="SHEN Jiajun" userId="S::jiajun.shen.2019@mitb.smu.edu.sg::0a11939c-c8fa-4467-bc59-52201dd52abd" providerId="AD" clId="Web-{3F3BE945-6B2D-4E8A-B560-960A63719519}" dt="2020-08-06T14:59:01.838" v="7"/>
          <ac:spMkLst>
            <pc:docMk/>
            <pc:sldMk cId="3001316572" sldId="348"/>
            <ac:spMk id="25" creationId="{00000000-0000-0000-0000-000000000000}"/>
          </ac:spMkLst>
        </pc:spChg>
        <pc:spChg chg="del">
          <ac:chgData name="SHEN Jiajun" userId="S::jiajun.shen.2019@mitb.smu.edu.sg::0a11939c-c8fa-4467-bc59-52201dd52abd" providerId="AD" clId="Web-{3F3BE945-6B2D-4E8A-B560-960A63719519}" dt="2020-08-06T14:58:37.947" v="6"/>
          <ac:spMkLst>
            <pc:docMk/>
            <pc:sldMk cId="3001316572" sldId="348"/>
            <ac:spMk id="33" creationId="{00000000-0000-0000-0000-000000000000}"/>
          </ac:spMkLst>
        </pc:spChg>
        <pc:grpChg chg="del">
          <ac:chgData name="SHEN Jiajun" userId="S::jiajun.shen.2019@mitb.smu.edu.sg::0a11939c-c8fa-4467-bc59-52201dd52abd" providerId="AD" clId="Web-{3F3BE945-6B2D-4E8A-B560-960A63719519}" dt="2020-08-06T14:59:01.838" v="7"/>
          <ac:grpSpMkLst>
            <pc:docMk/>
            <pc:sldMk cId="3001316572" sldId="348"/>
            <ac:grpSpMk id="23" creationId="{00000000-0000-0000-0000-000000000000}"/>
          </ac:grpSpMkLst>
        </pc:grpChg>
        <pc:grpChg chg="mod">
          <ac:chgData name="SHEN Jiajun" userId="S::jiajun.shen.2019@mitb.smu.edu.sg::0a11939c-c8fa-4467-bc59-52201dd52abd" providerId="AD" clId="Web-{3F3BE945-6B2D-4E8A-B560-960A63719519}" dt="2020-08-06T14:58:26.307" v="4" actId="1076"/>
          <ac:grpSpMkLst>
            <pc:docMk/>
            <pc:sldMk cId="3001316572" sldId="348"/>
            <ac:grpSpMk id="30" creationId="{00000000-0000-0000-0000-000000000000}"/>
          </ac:grpSpMkLst>
        </pc:grpChg>
      </pc:sldChg>
    </pc:docChg>
  </pc:docChgLst>
  <pc:docChgLst>
    <pc:chgData name="LI Ling" userId="S::lingli.2018@mitb.smu.edu.sg::1076a97e-5f38-4747-9056-1b5fe877736b" providerId="AD" clId="Web-{7445E4C6-B97B-4530-9C5D-7D49F487C031}"/>
    <pc:docChg chg="addSld delSld modSld">
      <pc:chgData name="LI Ling" userId="S::lingli.2018@mitb.smu.edu.sg::1076a97e-5f38-4747-9056-1b5fe877736b" providerId="AD" clId="Web-{7445E4C6-B97B-4530-9C5D-7D49F487C031}" dt="2020-08-03T15:25:31.605" v="178" actId="1076"/>
      <pc:docMkLst>
        <pc:docMk/>
      </pc:docMkLst>
      <pc:sldChg chg="addSp delSp modSp add del mod setBg delAnim setClrOvrMap">
        <pc:chgData name="LI Ling" userId="S::lingli.2018@mitb.smu.edu.sg::1076a97e-5f38-4747-9056-1b5fe877736b" providerId="AD" clId="Web-{7445E4C6-B97B-4530-9C5D-7D49F487C031}" dt="2020-08-03T15:11:00.961" v="108"/>
        <pc:sldMkLst>
          <pc:docMk/>
          <pc:sldMk cId="0" sldId="258"/>
        </pc:sldMkLst>
        <pc:spChg chg="mod ord">
          <ac:chgData name="LI Ling" userId="S::lingli.2018@mitb.smu.edu.sg::1076a97e-5f38-4747-9056-1b5fe877736b" providerId="AD" clId="Web-{7445E4C6-B97B-4530-9C5D-7D49F487C031}" dt="2020-08-03T15:10:52.773" v="106" actId="1076"/>
          <ac:spMkLst>
            <pc:docMk/>
            <pc:sldMk cId="0" sldId="258"/>
            <ac:spMk id="16" creationId="{00000000-0000-0000-0000-000000000000}"/>
          </ac:spMkLst>
        </pc:spChg>
        <pc:spChg chg="add del">
          <ac:chgData name="LI Ling" userId="S::lingli.2018@mitb.smu.edu.sg::1076a97e-5f38-4747-9056-1b5fe877736b" providerId="AD" clId="Web-{7445E4C6-B97B-4530-9C5D-7D49F487C031}" dt="2020-08-03T15:08:14.877" v="58"/>
          <ac:spMkLst>
            <pc:docMk/>
            <pc:sldMk cId="0" sldId="258"/>
            <ac:spMk id="18" creationId="{D38A241E-0395-41E5-8607-BAA2799A4374}"/>
          </ac:spMkLst>
        </pc:spChg>
        <pc:spChg chg="del">
          <ac:chgData name="LI Ling" userId="S::lingli.2018@mitb.smu.edu.sg::1076a97e-5f38-4747-9056-1b5fe877736b" providerId="AD" clId="Web-{7445E4C6-B97B-4530-9C5D-7D49F487C031}" dt="2020-08-03T15:07:34.985" v="51"/>
          <ac:spMkLst>
            <pc:docMk/>
            <pc:sldMk cId="0" sldId="258"/>
            <ac:spMk id="19" creationId="{00000000-0000-0000-0000-000000000000}"/>
          </ac:spMkLst>
        </pc:spChg>
        <pc:spChg chg="add del">
          <ac:chgData name="LI Ling" userId="S::lingli.2018@mitb.smu.edu.sg::1076a97e-5f38-4747-9056-1b5fe877736b" providerId="AD" clId="Web-{7445E4C6-B97B-4530-9C5D-7D49F487C031}" dt="2020-08-03T15:08:12.236" v="56"/>
          <ac:spMkLst>
            <pc:docMk/>
            <pc:sldMk cId="0" sldId="258"/>
            <ac:spMk id="21" creationId="{37C89E4B-3C9F-44B9-8B86-D9E3D112D8EC}"/>
          </ac:spMkLst>
        </pc:spChg>
        <pc:spChg chg="add">
          <ac:chgData name="LI Ling" userId="S::lingli.2018@mitb.smu.edu.sg::1076a97e-5f38-4747-9056-1b5fe877736b" providerId="AD" clId="Web-{7445E4C6-B97B-4530-9C5D-7D49F487C031}" dt="2020-08-03T15:08:14.892" v="59"/>
          <ac:spMkLst>
            <pc:docMk/>
            <pc:sldMk cId="0" sldId="258"/>
            <ac:spMk id="22" creationId="{37C89E4B-3C9F-44B9-8B86-D9E3D112D8EC}"/>
          </ac:spMkLst>
        </pc:spChg>
        <pc:spChg chg="del">
          <ac:chgData name="LI Ling" userId="S::lingli.2018@mitb.smu.edu.sg::1076a97e-5f38-4747-9056-1b5fe877736b" providerId="AD" clId="Web-{7445E4C6-B97B-4530-9C5D-7D49F487C031}" dt="2020-08-03T15:07:34.985" v="48"/>
          <ac:spMkLst>
            <pc:docMk/>
            <pc:sldMk cId="0" sldId="258"/>
            <ac:spMk id="32" creationId="{00000000-0000-0000-0000-000000000000}"/>
          </ac:spMkLst>
        </pc:spChg>
        <pc:spChg chg="del">
          <ac:chgData name="LI Ling" userId="S::lingli.2018@mitb.smu.edu.sg::1076a97e-5f38-4747-9056-1b5fe877736b" providerId="AD" clId="Web-{7445E4C6-B97B-4530-9C5D-7D49F487C031}" dt="2020-08-03T15:07:34.969" v="46"/>
          <ac:spMkLst>
            <pc:docMk/>
            <pc:sldMk cId="0" sldId="258"/>
            <ac:spMk id="33" creationId="{00000000-0000-0000-0000-000000000000}"/>
          </ac:spMkLst>
        </pc:spChg>
        <pc:spChg chg="del">
          <ac:chgData name="LI Ling" userId="S::lingli.2018@mitb.smu.edu.sg::1076a97e-5f38-4747-9056-1b5fe877736b" providerId="AD" clId="Web-{7445E4C6-B97B-4530-9C5D-7D49F487C031}" dt="2020-08-03T15:07:34.969" v="44"/>
          <ac:spMkLst>
            <pc:docMk/>
            <pc:sldMk cId="0" sldId="258"/>
            <ac:spMk id="34" creationId="{00000000-0000-0000-0000-000000000000}"/>
          </ac:spMkLst>
        </pc:spChg>
        <pc:grpChg chg="del">
          <ac:chgData name="LI Ling" userId="S::lingli.2018@mitb.smu.edu.sg::1076a97e-5f38-4747-9056-1b5fe877736b" providerId="AD" clId="Web-{7445E4C6-B97B-4530-9C5D-7D49F487C031}" dt="2020-08-03T15:07:34.985" v="50"/>
          <ac:grpSpMkLst>
            <pc:docMk/>
            <pc:sldMk cId="0" sldId="258"/>
            <ac:grpSpMk id="39" creationId="{00000000-0000-0000-0000-000000000000}"/>
          </ac:grpSpMkLst>
        </pc:grpChg>
        <pc:grpChg chg="del">
          <ac:chgData name="LI Ling" userId="S::lingli.2018@mitb.smu.edu.sg::1076a97e-5f38-4747-9056-1b5fe877736b" providerId="AD" clId="Web-{7445E4C6-B97B-4530-9C5D-7D49F487C031}" dt="2020-08-03T15:07:34.985" v="49"/>
          <ac:grpSpMkLst>
            <pc:docMk/>
            <pc:sldMk cId="0" sldId="258"/>
            <ac:grpSpMk id="40" creationId="{00000000-0000-0000-0000-000000000000}"/>
          </ac:grpSpMkLst>
        </pc:grpChg>
        <pc:grpChg chg="del">
          <ac:chgData name="LI Ling" userId="S::lingli.2018@mitb.smu.edu.sg::1076a97e-5f38-4747-9056-1b5fe877736b" providerId="AD" clId="Web-{7445E4C6-B97B-4530-9C5D-7D49F487C031}" dt="2020-08-03T15:07:34.969" v="47"/>
          <ac:grpSpMkLst>
            <pc:docMk/>
            <pc:sldMk cId="0" sldId="258"/>
            <ac:grpSpMk id="41" creationId="{00000000-0000-0000-0000-000000000000}"/>
          </ac:grpSpMkLst>
        </pc:grpChg>
        <pc:grpChg chg="del">
          <ac:chgData name="LI Ling" userId="S::lingli.2018@mitb.smu.edu.sg::1076a97e-5f38-4747-9056-1b5fe877736b" providerId="AD" clId="Web-{7445E4C6-B97B-4530-9C5D-7D49F487C031}" dt="2020-08-03T15:07:34.969" v="45"/>
          <ac:grpSpMkLst>
            <pc:docMk/>
            <pc:sldMk cId="0" sldId="258"/>
            <ac:grpSpMk id="42" creationId="{00000000-0000-0000-0000-000000000000}"/>
          </ac:grpSpMkLst>
        </pc:grpChg>
        <pc:picChg chg="add del mod">
          <ac:chgData name="LI Ling" userId="S::lingli.2018@mitb.smu.edu.sg::1076a97e-5f38-4747-9056-1b5fe877736b" providerId="AD" clId="Web-{7445E4C6-B97B-4530-9C5D-7D49F487C031}" dt="2020-08-03T15:10:55.227" v="107"/>
          <ac:picMkLst>
            <pc:docMk/>
            <pc:sldMk cId="0" sldId="258"/>
            <ac:picMk id="2" creationId="{B296BA98-CBF8-457F-B008-1FF0F2DE896D}"/>
          </ac:picMkLst>
        </pc:picChg>
        <pc:cxnChg chg="add del">
          <ac:chgData name="LI Ling" userId="S::lingli.2018@mitb.smu.edu.sg::1076a97e-5f38-4747-9056-1b5fe877736b" providerId="AD" clId="Web-{7445E4C6-B97B-4530-9C5D-7D49F487C031}" dt="2020-08-03T15:08:14.877" v="58"/>
          <ac:cxnSpMkLst>
            <pc:docMk/>
            <pc:sldMk cId="0" sldId="258"/>
            <ac:cxnSpMk id="20" creationId="{CE352288-84AD-4CA8-BCD5-76C29D34E1DB}"/>
          </ac:cxnSpMkLst>
        </pc:cxnChg>
        <pc:cxnChg chg="add del">
          <ac:chgData name="LI Ling" userId="S::lingli.2018@mitb.smu.edu.sg::1076a97e-5f38-4747-9056-1b5fe877736b" providerId="AD" clId="Web-{7445E4C6-B97B-4530-9C5D-7D49F487C031}" dt="2020-08-03T15:08:12.236" v="56"/>
          <ac:cxnSpMkLst>
            <pc:docMk/>
            <pc:sldMk cId="0" sldId="258"/>
            <ac:cxnSpMk id="23" creationId="{AA2EAA10-076F-46BD-8F0F-B9A2FB77A85C}"/>
          </ac:cxnSpMkLst>
        </pc:cxnChg>
        <pc:cxnChg chg="add">
          <ac:chgData name="LI Ling" userId="S::lingli.2018@mitb.smu.edu.sg::1076a97e-5f38-4747-9056-1b5fe877736b" providerId="AD" clId="Web-{7445E4C6-B97B-4530-9C5D-7D49F487C031}" dt="2020-08-03T15:08:14.892" v="59"/>
          <ac:cxnSpMkLst>
            <pc:docMk/>
            <pc:sldMk cId="0" sldId="258"/>
            <ac:cxnSpMk id="24" creationId="{AA2EAA10-076F-46BD-8F0F-B9A2FB77A85C}"/>
          </ac:cxnSpMkLst>
        </pc:cxnChg>
        <pc:cxnChg chg="add del">
          <ac:chgData name="LI Ling" userId="S::lingli.2018@mitb.smu.edu.sg::1076a97e-5f38-4747-9056-1b5fe877736b" providerId="AD" clId="Web-{7445E4C6-B97B-4530-9C5D-7D49F487C031}" dt="2020-08-03T15:08:12.236" v="56"/>
          <ac:cxnSpMkLst>
            <pc:docMk/>
            <pc:sldMk cId="0" sldId="258"/>
            <ac:cxnSpMk id="25" creationId="{D891E407-403B-4764-86C9-33A56D3BCAA3}"/>
          </ac:cxnSpMkLst>
        </pc:cxnChg>
        <pc:cxnChg chg="add">
          <ac:chgData name="LI Ling" userId="S::lingli.2018@mitb.smu.edu.sg::1076a97e-5f38-4747-9056-1b5fe877736b" providerId="AD" clId="Web-{7445E4C6-B97B-4530-9C5D-7D49F487C031}" dt="2020-08-03T15:08:14.892" v="59"/>
          <ac:cxnSpMkLst>
            <pc:docMk/>
            <pc:sldMk cId="0" sldId="258"/>
            <ac:cxnSpMk id="26" creationId="{D891E407-403B-4764-86C9-33A56D3BCAA3}"/>
          </ac:cxnSpMkLst>
        </pc:cxnChg>
      </pc:sldChg>
      <pc:sldChg chg="addSp delSp modSp delAnim">
        <pc:chgData name="LI Ling" userId="S::lingli.2018@mitb.smu.edu.sg::1076a97e-5f38-4747-9056-1b5fe877736b" providerId="AD" clId="Web-{7445E4C6-B97B-4530-9C5D-7D49F487C031}" dt="2020-08-03T15:07:27.297" v="42" actId="20577"/>
        <pc:sldMkLst>
          <pc:docMk/>
          <pc:sldMk cId="0" sldId="285"/>
        </pc:sldMkLst>
        <pc:spChg chg="mod">
          <ac:chgData name="LI Ling" userId="S::lingli.2018@mitb.smu.edu.sg::1076a97e-5f38-4747-9056-1b5fe877736b" providerId="AD" clId="Web-{7445E4C6-B97B-4530-9C5D-7D49F487C031}" dt="2020-08-03T15:07:27.297" v="42" actId="20577"/>
          <ac:spMkLst>
            <pc:docMk/>
            <pc:sldMk cId="0" sldId="285"/>
            <ac:spMk id="3" creationId="{00000000-0000-0000-0000-000000000000}"/>
          </ac:spMkLst>
        </pc:spChg>
        <pc:spChg chg="mod">
          <ac:chgData name="LI Ling" userId="S::lingli.2018@mitb.smu.edu.sg::1076a97e-5f38-4747-9056-1b5fe877736b" providerId="AD" clId="Web-{7445E4C6-B97B-4530-9C5D-7D49F487C031}" dt="2020-08-03T15:06:49.217" v="28" actId="1076"/>
          <ac:spMkLst>
            <pc:docMk/>
            <pc:sldMk cId="0" sldId="285"/>
            <ac:spMk id="178" creationId="{00000000-0000-0000-0000-000000000000}"/>
          </ac:spMkLst>
        </pc:spChg>
        <pc:grpChg chg="del">
          <ac:chgData name="LI Ling" userId="S::lingli.2018@mitb.smu.edu.sg::1076a97e-5f38-4747-9056-1b5fe877736b" providerId="AD" clId="Web-{7445E4C6-B97B-4530-9C5D-7D49F487C031}" dt="2020-08-03T15:06:50.389" v="29"/>
          <ac:grpSpMkLst>
            <pc:docMk/>
            <pc:sldMk cId="0" sldId="285"/>
            <ac:grpSpMk id="35" creationId="{00000000-0000-0000-0000-000000000000}"/>
          </ac:grpSpMkLst>
        </pc:grpChg>
        <pc:picChg chg="add mod">
          <ac:chgData name="LI Ling" userId="S::lingli.2018@mitb.smu.edu.sg::1076a97e-5f38-4747-9056-1b5fe877736b" providerId="AD" clId="Web-{7445E4C6-B97B-4530-9C5D-7D49F487C031}" dt="2020-08-03T15:07:02.264" v="32" actId="1076"/>
          <ac:picMkLst>
            <pc:docMk/>
            <pc:sldMk cId="0" sldId="285"/>
            <ac:picMk id="4" creationId="{B54A78ED-2B2F-4B85-9E18-7A00DDC99061}"/>
          </ac:picMkLst>
        </pc:picChg>
      </pc:sldChg>
      <pc:sldChg chg="addSp delSp modSp delAnim">
        <pc:chgData name="LI Ling" userId="S::lingli.2018@mitb.smu.edu.sg::1076a97e-5f38-4747-9056-1b5fe877736b" providerId="AD" clId="Web-{7445E4C6-B97B-4530-9C5D-7D49F487C031}" dt="2020-08-03T15:25:31.605" v="178" actId="1076"/>
        <pc:sldMkLst>
          <pc:docMk/>
          <pc:sldMk cId="0" sldId="296"/>
        </pc:sldMkLst>
        <pc:spChg chg="mod">
          <ac:chgData name="LI Ling" userId="S::lingli.2018@mitb.smu.edu.sg::1076a97e-5f38-4747-9056-1b5fe877736b" providerId="AD" clId="Web-{7445E4C6-B97B-4530-9C5D-7D49F487C031}" dt="2020-08-03T15:25:31.605" v="178" actId="1076"/>
          <ac:spMkLst>
            <pc:docMk/>
            <pc:sldMk cId="0" sldId="296"/>
            <ac:spMk id="2" creationId="{00000000-0000-0000-0000-000000000000}"/>
          </ac:spMkLst>
        </pc:spChg>
        <pc:spChg chg="del">
          <ac:chgData name="LI Ling" userId="S::lingli.2018@mitb.smu.edu.sg::1076a97e-5f38-4747-9056-1b5fe877736b" providerId="AD" clId="Web-{7445E4C6-B97B-4530-9C5D-7D49F487C031}" dt="2020-08-03T15:20:30.562" v="121"/>
          <ac:spMkLst>
            <pc:docMk/>
            <pc:sldMk cId="0" sldId="296"/>
            <ac:spMk id="24" creationId="{00000000-0000-0000-0000-000000000000}"/>
          </ac:spMkLst>
        </pc:spChg>
        <pc:grpChg chg="del">
          <ac:chgData name="LI Ling" userId="S::lingli.2018@mitb.smu.edu.sg::1076a97e-5f38-4747-9056-1b5fe877736b" providerId="AD" clId="Web-{7445E4C6-B97B-4530-9C5D-7D49F487C031}" dt="2020-08-03T15:20:06.983" v="110"/>
          <ac:grpSpMkLst>
            <pc:docMk/>
            <pc:sldMk cId="0" sldId="296"/>
            <ac:grpSpMk id="21" creationId="{00000000-0000-0000-0000-000000000000}"/>
          </ac:grpSpMkLst>
        </pc:grpChg>
        <pc:grpChg chg="del">
          <ac:chgData name="LI Ling" userId="S::lingli.2018@mitb.smu.edu.sg::1076a97e-5f38-4747-9056-1b5fe877736b" providerId="AD" clId="Web-{7445E4C6-B97B-4530-9C5D-7D49F487C031}" dt="2020-08-03T15:20:17.655" v="115"/>
          <ac:grpSpMkLst>
            <pc:docMk/>
            <pc:sldMk cId="0" sldId="296"/>
            <ac:grpSpMk id="22" creationId="{00000000-0000-0000-0000-000000000000}"/>
          </ac:grpSpMkLst>
        </pc:grpChg>
        <pc:grpChg chg="mod">
          <ac:chgData name="LI Ling" userId="S::lingli.2018@mitb.smu.edu.sg::1076a97e-5f38-4747-9056-1b5fe877736b" providerId="AD" clId="Web-{7445E4C6-B97B-4530-9C5D-7D49F487C031}" dt="2020-08-03T15:25:00.275" v="163" actId="1076"/>
          <ac:grpSpMkLst>
            <pc:docMk/>
            <pc:sldMk cId="0" sldId="296"/>
            <ac:grpSpMk id="23" creationId="{00000000-0000-0000-0000-000000000000}"/>
          </ac:grpSpMkLst>
        </pc:grpChg>
        <pc:picChg chg="add del mod">
          <ac:chgData name="LI Ling" userId="S::lingli.2018@mitb.smu.edu.sg::1076a97e-5f38-4747-9056-1b5fe877736b" providerId="AD" clId="Web-{7445E4C6-B97B-4530-9C5D-7D49F487C031}" dt="2020-08-03T15:23:40.100" v="153"/>
          <ac:picMkLst>
            <pc:docMk/>
            <pc:sldMk cId="0" sldId="296"/>
            <ac:picMk id="25" creationId="{D8875FE7-10BC-479D-8D4A-49C4ADDF12B9}"/>
          </ac:picMkLst>
        </pc:picChg>
        <pc:picChg chg="add mod">
          <ac:chgData name="LI Ling" userId="S::lingli.2018@mitb.smu.edu.sg::1076a97e-5f38-4747-9056-1b5fe877736b" providerId="AD" clId="Web-{7445E4C6-B97B-4530-9C5D-7D49F487C031}" dt="2020-08-03T15:25:11.729" v="166" actId="1076"/>
          <ac:picMkLst>
            <pc:docMk/>
            <pc:sldMk cId="0" sldId="296"/>
            <ac:picMk id="26" creationId="{9FCAB702-8211-4902-B22B-7E333FC6F6BA}"/>
          </ac:picMkLst>
        </pc:picChg>
        <pc:picChg chg="add del mod">
          <ac:chgData name="LI Ling" userId="S::lingli.2018@mitb.smu.edu.sg::1076a97e-5f38-4747-9056-1b5fe877736b" providerId="AD" clId="Web-{7445E4C6-B97B-4530-9C5D-7D49F487C031}" dt="2020-08-03T15:22:34.910" v="148"/>
          <ac:picMkLst>
            <pc:docMk/>
            <pc:sldMk cId="0" sldId="296"/>
            <ac:picMk id="27" creationId="{FB910516-82DB-4D2C-8E9C-02E2C92BA67D}"/>
          </ac:picMkLst>
        </pc:picChg>
        <pc:picChg chg="add del mod">
          <ac:chgData name="LI Ling" userId="S::lingli.2018@mitb.smu.edu.sg::1076a97e-5f38-4747-9056-1b5fe877736b" providerId="AD" clId="Web-{7445E4C6-B97B-4530-9C5D-7D49F487C031}" dt="2020-08-03T15:22:37.582" v="150"/>
          <ac:picMkLst>
            <pc:docMk/>
            <pc:sldMk cId="0" sldId="296"/>
            <ac:picMk id="28" creationId="{8FD14417-B153-4EE9-9251-4ACA08644897}"/>
          </ac:picMkLst>
        </pc:picChg>
        <pc:picChg chg="add mod">
          <ac:chgData name="LI Ling" userId="S::lingli.2018@mitb.smu.edu.sg::1076a97e-5f38-4747-9056-1b5fe877736b" providerId="AD" clId="Web-{7445E4C6-B97B-4530-9C5D-7D49F487C031}" dt="2020-08-03T15:25:04.729" v="164" actId="1076"/>
          <ac:picMkLst>
            <pc:docMk/>
            <pc:sldMk cId="0" sldId="296"/>
            <ac:picMk id="29" creationId="{296BFF8D-C926-4E45-BCF8-5F5EB729A1EE}"/>
          </ac:picMkLst>
        </pc:picChg>
        <pc:picChg chg="add mod">
          <ac:chgData name="LI Ling" userId="S::lingli.2018@mitb.smu.edu.sg::1076a97e-5f38-4747-9056-1b5fe877736b" providerId="AD" clId="Web-{7445E4C6-B97B-4530-9C5D-7D49F487C031}" dt="2020-08-03T15:23:51.320" v="157" actId="1076"/>
          <ac:picMkLst>
            <pc:docMk/>
            <pc:sldMk cId="0" sldId="296"/>
            <ac:picMk id="30" creationId="{6769C7FC-34FF-429A-AA34-87024180EE5D}"/>
          </ac:picMkLst>
        </pc:picChg>
        <pc:picChg chg="add mod">
          <ac:chgData name="LI Ling" userId="S::lingli.2018@mitb.smu.edu.sg::1076a97e-5f38-4747-9056-1b5fe877736b" providerId="AD" clId="Web-{7445E4C6-B97B-4530-9C5D-7D49F487C031}" dt="2020-08-03T15:25:07.479" v="165" actId="1076"/>
          <ac:picMkLst>
            <pc:docMk/>
            <pc:sldMk cId="0" sldId="296"/>
            <ac:picMk id="31" creationId="{AA84F468-721C-46A9-9B63-209986F16F96}"/>
          </ac:picMkLst>
        </pc:picChg>
      </pc:sldChg>
      <pc:sldChg chg="del">
        <pc:chgData name="LI Ling" userId="S::lingli.2018@mitb.smu.edu.sg::1076a97e-5f38-4747-9056-1b5fe877736b" providerId="AD" clId="Web-{7445E4C6-B97B-4530-9C5D-7D49F487C031}" dt="2020-08-03T15:11:41.791" v="109"/>
        <pc:sldMkLst>
          <pc:docMk/>
          <pc:sldMk cId="0" sldId="335"/>
        </pc:sldMkLst>
      </pc:sldChg>
      <pc:sldChg chg="addSp delSp modSp add replId addAnim delAnim">
        <pc:chgData name="LI Ling" userId="S::lingli.2018@mitb.smu.edu.sg::1076a97e-5f38-4747-9056-1b5fe877736b" providerId="AD" clId="Web-{7445E4C6-B97B-4530-9C5D-7D49F487C031}" dt="2020-08-03T15:10:34.757" v="101"/>
        <pc:sldMkLst>
          <pc:docMk/>
          <pc:sldMk cId="1511510357" sldId="340"/>
        </pc:sldMkLst>
        <pc:spChg chg="mod">
          <ac:chgData name="LI Ling" userId="S::lingli.2018@mitb.smu.edu.sg::1076a97e-5f38-4747-9056-1b5fe877736b" providerId="AD" clId="Web-{7445E4C6-B97B-4530-9C5D-7D49F487C031}" dt="2020-08-03T15:10:26.257" v="93" actId="20577"/>
          <ac:spMkLst>
            <pc:docMk/>
            <pc:sldMk cId="1511510357" sldId="340"/>
            <ac:spMk id="16" creationId="{00000000-0000-0000-0000-000000000000}"/>
          </ac:spMkLst>
        </pc:spChg>
        <pc:picChg chg="add del mod">
          <ac:chgData name="LI Ling" userId="S::lingli.2018@mitb.smu.edu.sg::1076a97e-5f38-4747-9056-1b5fe877736b" providerId="AD" clId="Web-{7445E4C6-B97B-4530-9C5D-7D49F487C031}" dt="2020-08-03T15:10:34.757" v="101"/>
          <ac:picMkLst>
            <pc:docMk/>
            <pc:sldMk cId="1511510357" sldId="340"/>
            <ac:picMk id="2" creationId="{C5D9CD19-A62F-46D0-933A-F59BC3B782CD}"/>
          </ac:picMkLst>
        </pc:picChg>
        <pc:picChg chg="add del mod">
          <ac:chgData name="LI Ling" userId="S::lingli.2018@mitb.smu.edu.sg::1076a97e-5f38-4747-9056-1b5fe877736b" providerId="AD" clId="Web-{7445E4C6-B97B-4530-9C5D-7D49F487C031}" dt="2020-08-03T15:10:32.913" v="99"/>
          <ac:picMkLst>
            <pc:docMk/>
            <pc:sldMk cId="1511510357" sldId="340"/>
            <ac:picMk id="3" creationId="{1972EAA6-F74C-4CC4-8E90-37DEEDAD9872}"/>
          </ac:picMkLst>
        </pc:picChg>
        <pc:picChg chg="add del mod">
          <ac:chgData name="LI Ling" userId="S::lingli.2018@mitb.smu.edu.sg::1076a97e-5f38-4747-9056-1b5fe877736b" providerId="AD" clId="Web-{7445E4C6-B97B-4530-9C5D-7D49F487C031}" dt="2020-08-03T15:10:30.445" v="97"/>
          <ac:picMkLst>
            <pc:docMk/>
            <pc:sldMk cId="1511510357" sldId="340"/>
            <ac:picMk id="4" creationId="{6D3682EE-E880-4EFD-AA35-24F379A4D665}"/>
          </ac:picMkLst>
        </pc:picChg>
        <pc:picChg chg="add del mod">
          <ac:chgData name="LI Ling" userId="S::lingli.2018@mitb.smu.edu.sg::1076a97e-5f38-4747-9056-1b5fe877736b" providerId="AD" clId="Web-{7445E4C6-B97B-4530-9C5D-7D49F487C031}" dt="2020-08-03T15:10:29.554" v="96"/>
          <ac:picMkLst>
            <pc:docMk/>
            <pc:sldMk cId="1511510357" sldId="340"/>
            <ac:picMk id="5" creationId="{9D5974B9-D4DE-4ED1-A16B-547C6DFC9D94}"/>
          </ac:picMkLst>
        </pc:picChg>
        <pc:picChg chg="add del mod">
          <ac:chgData name="LI Ling" userId="S::lingli.2018@mitb.smu.edu.sg::1076a97e-5f38-4747-9056-1b5fe877736b" providerId="AD" clId="Web-{7445E4C6-B97B-4530-9C5D-7D49F487C031}" dt="2020-08-03T15:10:24.288" v="89"/>
          <ac:picMkLst>
            <pc:docMk/>
            <pc:sldMk cId="1511510357" sldId="340"/>
            <ac:picMk id="6" creationId="{0BA5D8FC-6900-465C-B49D-4AD5FF61DBDB}"/>
          </ac:picMkLst>
        </pc:picChg>
        <pc:picChg chg="add del mod">
          <ac:chgData name="LI Ling" userId="S::lingli.2018@mitb.smu.edu.sg::1076a97e-5f38-4747-9056-1b5fe877736b" providerId="AD" clId="Web-{7445E4C6-B97B-4530-9C5D-7D49F487C031}" dt="2020-08-03T15:10:22.147" v="87"/>
          <ac:picMkLst>
            <pc:docMk/>
            <pc:sldMk cId="1511510357" sldId="340"/>
            <ac:picMk id="8" creationId="{A6996FDF-42C8-4D24-991B-5FA3EF651A55}"/>
          </ac:picMkLst>
        </pc:picChg>
        <pc:picChg chg="add del mod">
          <ac:chgData name="LI Ling" userId="S::lingli.2018@mitb.smu.edu.sg::1076a97e-5f38-4747-9056-1b5fe877736b" providerId="AD" clId="Web-{7445E4C6-B97B-4530-9C5D-7D49F487C031}" dt="2020-08-03T15:10:19.757" v="85"/>
          <ac:picMkLst>
            <pc:docMk/>
            <pc:sldMk cId="1511510357" sldId="340"/>
            <ac:picMk id="9" creationId="{8BA40B23-F916-4399-9A7D-B13527952983}"/>
          </ac:picMkLst>
        </pc:picChg>
        <pc:picChg chg="add del mod">
          <ac:chgData name="LI Ling" userId="S::lingli.2018@mitb.smu.edu.sg::1076a97e-5f38-4747-9056-1b5fe877736b" providerId="AD" clId="Web-{7445E4C6-B97B-4530-9C5D-7D49F487C031}" dt="2020-08-03T15:10:17.866" v="83"/>
          <ac:picMkLst>
            <pc:docMk/>
            <pc:sldMk cId="1511510357" sldId="340"/>
            <ac:picMk id="10" creationId="{693D9FB8-2954-410B-8B3E-9378AD66A510}"/>
          </ac:picMkLst>
        </pc:picChg>
      </pc:sldChg>
      <pc:sldChg chg="add del replId">
        <pc:chgData name="LI Ling" userId="S::lingli.2018@mitb.smu.edu.sg::1076a97e-5f38-4747-9056-1b5fe877736b" providerId="AD" clId="Web-{7445E4C6-B97B-4530-9C5D-7D49F487C031}" dt="2020-08-03T15:06:04.981" v="1"/>
        <pc:sldMkLst>
          <pc:docMk/>
          <pc:sldMk cId="1697142047" sldId="340"/>
        </pc:sldMkLst>
      </pc:sldChg>
    </pc:docChg>
  </pc:docChgLst>
  <pc:docChgLst>
    <pc:chgData name="SHEN Jiajun" userId="S::jiajun.shen.2019@mitb.smu.edu.sg::0a11939c-c8fa-4467-bc59-52201dd52abd" providerId="AD" clId="Web-{097232FA-8D58-4E33-8B2D-6C62D27D9E54}"/>
    <pc:docChg chg="addSld modSld">
      <pc:chgData name="SHEN Jiajun" userId="S::jiajun.shen.2019@mitb.smu.edu.sg::0a11939c-c8fa-4467-bc59-52201dd52abd" providerId="AD" clId="Web-{097232FA-8D58-4E33-8B2D-6C62D27D9E54}" dt="2020-08-05T13:42:15.974" v="844"/>
      <pc:docMkLst>
        <pc:docMk/>
      </pc:docMkLst>
      <pc:sldChg chg="modSp">
        <pc:chgData name="SHEN Jiajun" userId="S::jiajun.shen.2019@mitb.smu.edu.sg::0a11939c-c8fa-4467-bc59-52201dd52abd" providerId="AD" clId="Web-{097232FA-8D58-4E33-8B2D-6C62D27D9E54}" dt="2020-08-05T13:13:47.095" v="150" actId="14100"/>
        <pc:sldMkLst>
          <pc:docMk/>
          <pc:sldMk cId="0" sldId="274"/>
        </pc:sldMkLst>
        <pc:spChg chg="mod">
          <ac:chgData name="SHEN Jiajun" userId="S::jiajun.shen.2019@mitb.smu.edu.sg::0a11939c-c8fa-4467-bc59-52201dd52abd" providerId="AD" clId="Web-{097232FA-8D58-4E33-8B2D-6C62D27D9E54}" dt="2020-08-05T13:13:44.673" v="149" actId="1076"/>
          <ac:spMkLst>
            <pc:docMk/>
            <pc:sldMk cId="0" sldId="274"/>
            <ac:spMk id="9" creationId="{00000000-0000-0000-0000-000000000000}"/>
          </ac:spMkLst>
        </pc:spChg>
        <pc:spChg chg="mod">
          <ac:chgData name="SHEN Jiajun" userId="S::jiajun.shen.2019@mitb.smu.edu.sg::0a11939c-c8fa-4467-bc59-52201dd52abd" providerId="AD" clId="Web-{097232FA-8D58-4E33-8B2D-6C62D27D9E54}" dt="2020-08-05T13:13:47.095" v="150" actId="14100"/>
          <ac:spMkLst>
            <pc:docMk/>
            <pc:sldMk cId="0" sldId="274"/>
            <ac:spMk id="49" creationId="{00000000-0000-0000-0000-000000000000}"/>
          </ac:spMkLst>
        </pc:spChg>
      </pc:sldChg>
      <pc:sldChg chg="addSp delSp modSp delAnim">
        <pc:chgData name="SHEN Jiajun" userId="S::jiajun.shen.2019@mitb.smu.edu.sg::0a11939c-c8fa-4467-bc59-52201dd52abd" providerId="AD" clId="Web-{097232FA-8D58-4E33-8B2D-6C62D27D9E54}" dt="2020-08-05T13:06:19.067" v="127" actId="1076"/>
        <pc:sldMkLst>
          <pc:docMk/>
          <pc:sldMk cId="0" sldId="291"/>
        </pc:sldMkLst>
        <pc:spChg chg="add mod">
          <ac:chgData name="SHEN Jiajun" userId="S::jiajun.shen.2019@mitb.smu.edu.sg::0a11939c-c8fa-4467-bc59-52201dd52abd" providerId="AD" clId="Web-{097232FA-8D58-4E33-8B2D-6C62D27D9E54}" dt="2020-08-05T13:01:14.022" v="27" actId="1076"/>
          <ac:spMkLst>
            <pc:docMk/>
            <pc:sldMk cId="0" sldId="291"/>
            <ac:spMk id="4" creationId="{E928EC90-93FF-47B9-96BB-722F8BFB98FB}"/>
          </ac:spMkLst>
        </pc:spChg>
        <pc:spChg chg="del">
          <ac:chgData name="SHEN Jiajun" userId="S::jiajun.shen.2019@mitb.smu.edu.sg::0a11939c-c8fa-4467-bc59-52201dd52abd" providerId="AD" clId="Web-{097232FA-8D58-4E33-8B2D-6C62D27D9E54}" dt="2020-08-05T12:59:37.429" v="3"/>
          <ac:spMkLst>
            <pc:docMk/>
            <pc:sldMk cId="0" sldId="291"/>
            <ac:spMk id="6" creationId="{00000000-0000-0000-0000-000000000000}"/>
          </ac:spMkLst>
        </pc:spChg>
        <pc:spChg chg="del">
          <ac:chgData name="SHEN Jiajun" userId="S::jiajun.shen.2019@mitb.smu.edu.sg::0a11939c-c8fa-4467-bc59-52201dd52abd" providerId="AD" clId="Web-{097232FA-8D58-4E33-8B2D-6C62D27D9E54}" dt="2020-08-05T12:59:38.507" v="4"/>
          <ac:spMkLst>
            <pc:docMk/>
            <pc:sldMk cId="0" sldId="291"/>
            <ac:spMk id="7" creationId="{00000000-0000-0000-0000-000000000000}"/>
          </ac:spMkLst>
        </pc:spChg>
        <pc:spChg chg="del">
          <ac:chgData name="SHEN Jiajun" userId="S::jiajun.shen.2019@mitb.smu.edu.sg::0a11939c-c8fa-4467-bc59-52201dd52abd" providerId="AD" clId="Web-{097232FA-8D58-4E33-8B2D-6C62D27D9E54}" dt="2020-08-05T12:59:40.304" v="5"/>
          <ac:spMkLst>
            <pc:docMk/>
            <pc:sldMk cId="0" sldId="291"/>
            <ac:spMk id="9" creationId="{00000000-0000-0000-0000-000000000000}"/>
          </ac:spMkLst>
        </pc:spChg>
        <pc:spChg chg="add mod">
          <ac:chgData name="SHEN Jiajun" userId="S::jiajun.shen.2019@mitb.smu.edu.sg::0a11939c-c8fa-4467-bc59-52201dd52abd" providerId="AD" clId="Web-{097232FA-8D58-4E33-8B2D-6C62D27D9E54}" dt="2020-08-05T13:06:19.067" v="127" actId="1076"/>
          <ac:spMkLst>
            <pc:docMk/>
            <pc:sldMk cId="0" sldId="291"/>
            <ac:spMk id="10" creationId="{B8110D86-E8C6-4149-BE03-4E95A6F7E521}"/>
          </ac:spMkLst>
        </pc:spChg>
        <pc:graphicFrameChg chg="add del">
          <ac:chgData name="SHEN Jiajun" userId="S::jiajun.shen.2019@mitb.smu.edu.sg::0a11939c-c8fa-4467-bc59-52201dd52abd" providerId="AD" clId="Web-{097232FA-8D58-4E33-8B2D-6C62D27D9E54}" dt="2020-08-05T13:02:40.115" v="29"/>
          <ac:graphicFrameMkLst>
            <pc:docMk/>
            <pc:sldMk cId="0" sldId="291"/>
            <ac:graphicFrameMk id="8" creationId="{E720D2D1-7FE1-4DEC-A477-EAC04FC4148E}"/>
          </ac:graphicFrameMkLst>
        </pc:graphicFrameChg>
        <pc:picChg chg="add del mod">
          <ac:chgData name="SHEN Jiajun" userId="S::jiajun.shen.2019@mitb.smu.edu.sg::0a11939c-c8fa-4467-bc59-52201dd52abd" providerId="AD" clId="Web-{097232FA-8D58-4E33-8B2D-6C62D27D9E54}" dt="2020-08-05T12:59:52.179" v="8"/>
          <ac:picMkLst>
            <pc:docMk/>
            <pc:sldMk cId="0" sldId="291"/>
            <ac:picMk id="2" creationId="{1A76F8EC-D566-453A-B8BC-99412260E7F8}"/>
          </ac:picMkLst>
        </pc:picChg>
        <pc:picChg chg="add del mod">
          <ac:chgData name="SHEN Jiajun" userId="S::jiajun.shen.2019@mitb.smu.edu.sg::0a11939c-c8fa-4467-bc59-52201dd52abd" providerId="AD" clId="Web-{097232FA-8D58-4E33-8B2D-6C62D27D9E54}" dt="2020-08-05T13:00:09.085" v="10"/>
          <ac:picMkLst>
            <pc:docMk/>
            <pc:sldMk cId="0" sldId="291"/>
            <ac:picMk id="3" creationId="{DA1BDBFA-963A-43FC-9164-6C8724B0598E}"/>
          </ac:picMkLst>
        </pc:picChg>
      </pc:sldChg>
      <pc:sldChg chg="modSp">
        <pc:chgData name="SHEN Jiajun" userId="S::jiajun.shen.2019@mitb.smu.edu.sg::0a11939c-c8fa-4467-bc59-52201dd52abd" providerId="AD" clId="Web-{097232FA-8D58-4E33-8B2D-6C62D27D9E54}" dt="2020-08-05T13:14:06.720" v="152" actId="1076"/>
        <pc:sldMkLst>
          <pc:docMk/>
          <pc:sldMk cId="0" sldId="305"/>
        </pc:sldMkLst>
        <pc:spChg chg="mod">
          <ac:chgData name="SHEN Jiajun" userId="S::jiajun.shen.2019@mitb.smu.edu.sg::0a11939c-c8fa-4467-bc59-52201dd52abd" providerId="AD" clId="Web-{097232FA-8D58-4E33-8B2D-6C62D27D9E54}" dt="2020-08-05T13:14:06.720" v="152" actId="1076"/>
          <ac:spMkLst>
            <pc:docMk/>
            <pc:sldMk cId="0" sldId="305"/>
            <ac:spMk id="25" creationId="{00000000-0000-0000-0000-000000000000}"/>
          </ac:spMkLst>
        </pc:spChg>
      </pc:sldChg>
      <pc:sldChg chg="addSp modSp">
        <pc:chgData name="SHEN Jiajun" userId="S::jiajun.shen.2019@mitb.smu.edu.sg::0a11939c-c8fa-4467-bc59-52201dd52abd" providerId="AD" clId="Web-{097232FA-8D58-4E33-8B2D-6C62D27D9E54}" dt="2020-08-05T12:59:24.023" v="1" actId="1076"/>
        <pc:sldMkLst>
          <pc:docMk/>
          <pc:sldMk cId="1511510357" sldId="340"/>
        </pc:sldMkLst>
        <pc:picChg chg="add mod">
          <ac:chgData name="SHEN Jiajun" userId="S::jiajun.shen.2019@mitb.smu.edu.sg::0a11939c-c8fa-4467-bc59-52201dd52abd" providerId="AD" clId="Web-{097232FA-8D58-4E33-8B2D-6C62D27D9E54}" dt="2020-08-05T12:59:24.023" v="1" actId="1076"/>
          <ac:picMkLst>
            <pc:docMk/>
            <pc:sldMk cId="1511510357" sldId="340"/>
            <ac:picMk id="2" creationId="{5B3AFA64-D59B-43EC-A00F-1A0B72811F9A}"/>
          </ac:picMkLst>
        </pc:picChg>
      </pc:sldChg>
      <pc:sldChg chg="add replId">
        <pc:chgData name="SHEN Jiajun" userId="S::jiajun.shen.2019@mitb.smu.edu.sg::0a11939c-c8fa-4467-bc59-52201dd52abd" providerId="AD" clId="Web-{097232FA-8D58-4E33-8B2D-6C62D27D9E54}" dt="2020-08-05T12:59:33.913" v="2"/>
        <pc:sldMkLst>
          <pc:docMk/>
          <pc:sldMk cId="323985156" sldId="344"/>
        </pc:sldMkLst>
      </pc:sldChg>
      <pc:sldChg chg="addSp delSp modSp new mod setBg">
        <pc:chgData name="SHEN Jiajun" userId="S::jiajun.shen.2019@mitb.smu.edu.sg::0a11939c-c8fa-4467-bc59-52201dd52abd" providerId="AD" clId="Web-{097232FA-8D58-4E33-8B2D-6C62D27D9E54}" dt="2020-08-05T13:42:15.974" v="844"/>
        <pc:sldMkLst>
          <pc:docMk/>
          <pc:sldMk cId="212823794" sldId="345"/>
        </pc:sldMkLst>
        <pc:spChg chg="add mod">
          <ac:chgData name="SHEN Jiajun" userId="S::jiajun.shen.2019@mitb.smu.edu.sg::0a11939c-c8fa-4467-bc59-52201dd52abd" providerId="AD" clId="Web-{097232FA-8D58-4E33-8B2D-6C62D27D9E54}" dt="2020-08-05T13:41:06.631" v="841" actId="1076"/>
          <ac:spMkLst>
            <pc:docMk/>
            <pc:sldMk cId="212823794" sldId="345"/>
            <ac:spMk id="3" creationId="{ED4241F1-3B26-4706-BBA9-A14D56478E36}"/>
          </ac:spMkLst>
        </pc:spChg>
        <pc:spChg chg="add del mod">
          <ac:chgData name="SHEN Jiajun" userId="S::jiajun.shen.2019@mitb.smu.edu.sg::0a11939c-c8fa-4467-bc59-52201dd52abd" providerId="AD" clId="Web-{097232FA-8D58-4E33-8B2D-6C62D27D9E54}" dt="2020-08-05T13:37:10.242" v="686"/>
          <ac:spMkLst>
            <pc:docMk/>
            <pc:sldMk cId="212823794" sldId="345"/>
            <ac:spMk id="4" creationId="{921C9ED9-EF4A-4623-A685-0623D1636C85}"/>
          </ac:spMkLst>
        </pc:spChg>
        <pc:spChg chg="add del mod">
          <ac:chgData name="SHEN Jiajun" userId="S::jiajun.shen.2019@mitb.smu.edu.sg::0a11939c-c8fa-4467-bc59-52201dd52abd" providerId="AD" clId="Web-{097232FA-8D58-4E33-8B2D-6C62D27D9E54}" dt="2020-08-05T13:31:48.931" v="574"/>
          <ac:spMkLst>
            <pc:docMk/>
            <pc:sldMk cId="212823794" sldId="345"/>
            <ac:spMk id="8" creationId="{51D367FC-DFB8-4466-9489-6C82913A6911}"/>
          </ac:spMkLst>
        </pc:spChg>
        <pc:spChg chg="add mod">
          <ac:chgData name="SHEN Jiajun" userId="S::jiajun.shen.2019@mitb.smu.edu.sg::0a11939c-c8fa-4467-bc59-52201dd52abd" providerId="AD" clId="Web-{097232FA-8D58-4E33-8B2D-6C62D27D9E54}" dt="2020-08-05T13:39:38.678" v="832" actId="1076"/>
          <ac:spMkLst>
            <pc:docMk/>
            <pc:sldMk cId="212823794" sldId="345"/>
            <ac:spMk id="9" creationId="{E033FCA4-6291-4835-8682-A662301B5C7A}"/>
          </ac:spMkLst>
        </pc:spChg>
        <pc:spChg chg="add del mod">
          <ac:chgData name="SHEN Jiajun" userId="S::jiajun.shen.2019@mitb.smu.edu.sg::0a11939c-c8fa-4467-bc59-52201dd52abd" providerId="AD" clId="Web-{097232FA-8D58-4E33-8B2D-6C62D27D9E54}" dt="2020-08-05T13:27:18.465" v="492"/>
          <ac:spMkLst>
            <pc:docMk/>
            <pc:sldMk cId="212823794" sldId="345"/>
            <ac:spMk id="10" creationId="{7ADD20D7-0C27-4C8D-9C0A-53ECCEB86595}"/>
          </ac:spMkLst>
        </pc:spChg>
        <pc:spChg chg="add">
          <ac:chgData name="SHEN Jiajun" userId="S::jiajun.shen.2019@mitb.smu.edu.sg::0a11939c-c8fa-4467-bc59-52201dd52abd" providerId="AD" clId="Web-{097232FA-8D58-4E33-8B2D-6C62D27D9E54}" dt="2020-08-05T13:18:45.156" v="375"/>
          <ac:spMkLst>
            <pc:docMk/>
            <pc:sldMk cId="212823794" sldId="345"/>
            <ac:spMk id="11" creationId="{59A309A7-1751-4ABE-A3C1-EEC40366AD89}"/>
          </ac:spMkLst>
        </pc:spChg>
        <pc:spChg chg="add">
          <ac:chgData name="SHEN Jiajun" userId="S::jiajun.shen.2019@mitb.smu.edu.sg::0a11939c-c8fa-4467-bc59-52201dd52abd" providerId="AD" clId="Web-{097232FA-8D58-4E33-8B2D-6C62D27D9E54}" dt="2020-08-05T13:18:45.156" v="375"/>
          <ac:spMkLst>
            <pc:docMk/>
            <pc:sldMk cId="212823794" sldId="345"/>
            <ac:spMk id="13" creationId="{967D8EB6-EAE1-4F9C-B398-83321E287204}"/>
          </ac:spMkLst>
        </pc:spChg>
        <pc:spChg chg="add mod">
          <ac:chgData name="SHEN Jiajun" userId="S::jiajun.shen.2019@mitb.smu.edu.sg::0a11939c-c8fa-4467-bc59-52201dd52abd" providerId="AD" clId="Web-{097232FA-8D58-4E33-8B2D-6C62D27D9E54}" dt="2020-08-05T13:34:21.384" v="627" actId="1076"/>
          <ac:spMkLst>
            <pc:docMk/>
            <pc:sldMk cId="212823794" sldId="345"/>
            <ac:spMk id="14" creationId="{6CE36CCD-B548-4D0B-9CD7-F01DF22E4E36}"/>
          </ac:spMkLst>
        </pc:spChg>
        <pc:spChg chg="add mod">
          <ac:chgData name="SHEN Jiajun" userId="S::jiajun.shen.2019@mitb.smu.edu.sg::0a11939c-c8fa-4467-bc59-52201dd52abd" providerId="AD" clId="Web-{097232FA-8D58-4E33-8B2D-6C62D27D9E54}" dt="2020-08-05T13:34:24.462" v="628" actId="1076"/>
          <ac:spMkLst>
            <pc:docMk/>
            <pc:sldMk cId="212823794" sldId="345"/>
            <ac:spMk id="15" creationId="{DEAAC3E2-3A75-4718-A960-699CD74E1E56}"/>
          </ac:spMkLst>
        </pc:spChg>
        <pc:spChg chg="add del mod">
          <ac:chgData name="SHEN Jiajun" userId="S::jiajun.shen.2019@mitb.smu.edu.sg::0a11939c-c8fa-4467-bc59-52201dd52abd" providerId="AD" clId="Web-{097232FA-8D58-4E33-8B2D-6C62D27D9E54}" dt="2020-08-05T13:31:17.838" v="559"/>
          <ac:spMkLst>
            <pc:docMk/>
            <pc:sldMk cId="212823794" sldId="345"/>
            <ac:spMk id="16" creationId="{8DD7CA63-021D-4D69-92F3-E7F4849BBC06}"/>
          </ac:spMkLst>
        </pc:spChg>
        <pc:spChg chg="add del mod">
          <ac:chgData name="SHEN Jiajun" userId="S::jiajun.shen.2019@mitb.smu.edu.sg::0a11939c-c8fa-4467-bc59-52201dd52abd" providerId="AD" clId="Web-{097232FA-8D58-4E33-8B2D-6C62D27D9E54}" dt="2020-08-05T13:31:47.369" v="573"/>
          <ac:spMkLst>
            <pc:docMk/>
            <pc:sldMk cId="212823794" sldId="345"/>
            <ac:spMk id="17" creationId="{38099E7F-5270-42A5-8180-FABBBD327A47}"/>
          </ac:spMkLst>
        </pc:spChg>
        <pc:spChg chg="add del mod">
          <ac:chgData name="SHEN Jiajun" userId="S::jiajun.shen.2019@mitb.smu.edu.sg::0a11939c-c8fa-4467-bc59-52201dd52abd" providerId="AD" clId="Web-{097232FA-8D58-4E33-8B2D-6C62D27D9E54}" dt="2020-08-05T13:31:51.822" v="575"/>
          <ac:spMkLst>
            <pc:docMk/>
            <pc:sldMk cId="212823794" sldId="345"/>
            <ac:spMk id="18" creationId="{DF619730-0A34-4814-BD38-50E77E6BDCA6}"/>
          </ac:spMkLst>
        </pc:spChg>
        <pc:spChg chg="add del mod">
          <ac:chgData name="SHEN Jiajun" userId="S::jiajun.shen.2019@mitb.smu.edu.sg::0a11939c-c8fa-4467-bc59-52201dd52abd" providerId="AD" clId="Web-{097232FA-8D58-4E33-8B2D-6C62D27D9E54}" dt="2020-08-05T13:32:35.447" v="591"/>
          <ac:spMkLst>
            <pc:docMk/>
            <pc:sldMk cId="212823794" sldId="345"/>
            <ac:spMk id="19" creationId="{7E5CF25B-2ADE-4078-9857-AD050D2101D5}"/>
          </ac:spMkLst>
        </pc:spChg>
        <pc:spChg chg="add del mod">
          <ac:chgData name="SHEN Jiajun" userId="S::jiajun.shen.2019@mitb.smu.edu.sg::0a11939c-c8fa-4467-bc59-52201dd52abd" providerId="AD" clId="Web-{097232FA-8D58-4E33-8B2D-6C62D27D9E54}" dt="2020-08-05T13:32:36.259" v="592"/>
          <ac:spMkLst>
            <pc:docMk/>
            <pc:sldMk cId="212823794" sldId="345"/>
            <ac:spMk id="20" creationId="{5434CB35-CC3A-4566-90F1-4C06E6EAD3DC}"/>
          </ac:spMkLst>
        </pc:spChg>
        <pc:spChg chg="add mod">
          <ac:chgData name="SHEN Jiajun" userId="S::jiajun.shen.2019@mitb.smu.edu.sg::0a11939c-c8fa-4467-bc59-52201dd52abd" providerId="AD" clId="Web-{097232FA-8D58-4E33-8B2D-6C62D27D9E54}" dt="2020-08-05T13:40:57.647" v="839" actId="1076"/>
          <ac:spMkLst>
            <pc:docMk/>
            <pc:sldMk cId="212823794" sldId="345"/>
            <ac:spMk id="21" creationId="{0948FA5E-D743-4477-B346-775E60C8E900}"/>
          </ac:spMkLst>
        </pc:spChg>
        <pc:picChg chg="add mod">
          <ac:chgData name="SHEN Jiajun" userId="S::jiajun.shen.2019@mitb.smu.edu.sg::0a11939c-c8fa-4467-bc59-52201dd52abd" providerId="AD" clId="Web-{097232FA-8D58-4E33-8B2D-6C62D27D9E54}" dt="2020-08-05T13:19:11.827" v="384" actId="14100"/>
          <ac:picMkLst>
            <pc:docMk/>
            <pc:sldMk cId="212823794" sldId="345"/>
            <ac:picMk id="6" creationId="{2D3F9C15-D6CE-446D-9ED6-9C50E03FED52}"/>
          </ac:picMkLst>
        </pc:picChg>
        <pc:picChg chg="add del mod">
          <ac:chgData name="SHEN Jiajun" userId="S::jiajun.shen.2019@mitb.smu.edu.sg::0a11939c-c8fa-4467-bc59-52201dd52abd" providerId="AD" clId="Web-{097232FA-8D58-4E33-8B2D-6C62D27D9E54}" dt="2020-08-05T13:27:28.136" v="494"/>
          <ac:picMkLst>
            <pc:docMk/>
            <pc:sldMk cId="212823794" sldId="345"/>
            <ac:picMk id="7" creationId="{097A5A7F-B708-45E6-8476-63AC463F2464}"/>
          </ac:picMkLst>
        </pc:picChg>
        <pc:picChg chg="add del mod">
          <ac:chgData name="SHEN Jiajun" userId="S::jiajun.shen.2019@mitb.smu.edu.sg::0a11939c-c8fa-4467-bc59-52201dd52abd" providerId="AD" clId="Web-{097232FA-8D58-4E33-8B2D-6C62D27D9E54}" dt="2020-08-05T13:28:18.495" v="505"/>
          <ac:picMkLst>
            <pc:docMk/>
            <pc:sldMk cId="212823794" sldId="345"/>
            <ac:picMk id="12" creationId="{A13878E8-8F96-4773-9910-D2734BDAC710}"/>
          </ac:picMkLst>
        </pc:picChg>
        <pc:picChg chg="add del mod">
          <ac:chgData name="SHEN Jiajun" userId="S::jiajun.shen.2019@mitb.smu.edu.sg::0a11939c-c8fa-4467-bc59-52201dd52abd" providerId="AD" clId="Web-{097232FA-8D58-4E33-8B2D-6C62D27D9E54}" dt="2020-08-05T13:40:45.084" v="836"/>
          <ac:picMkLst>
            <pc:docMk/>
            <pc:sldMk cId="212823794" sldId="345"/>
            <ac:picMk id="22" creationId="{1353468F-C18A-4CF9-965D-5D2E33253A2C}"/>
          </ac:picMkLst>
        </pc:picChg>
        <pc:picChg chg="add del mod">
          <ac:chgData name="SHEN Jiajun" userId="S::jiajun.shen.2019@mitb.smu.edu.sg::0a11939c-c8fa-4467-bc59-52201dd52abd" providerId="AD" clId="Web-{097232FA-8D58-4E33-8B2D-6C62D27D9E54}" dt="2020-08-05T13:42:15.974" v="844"/>
          <ac:picMkLst>
            <pc:docMk/>
            <pc:sldMk cId="212823794" sldId="345"/>
            <ac:picMk id="23" creationId="{2767087B-8965-4AA3-AE8B-1E464F51EE63}"/>
          </ac:picMkLst>
        </pc:picChg>
      </pc:sldChg>
    </pc:docChg>
  </pc:docChgLst>
  <pc:docChgLst>
    <pc:chgData name="LI Zuxian" userId="S::zuxian.li.2019@mitb.smu.edu.sg::3964829d-085e-40c1-8f8f-a4e30b1ebe3a" providerId="AD" clId="Web-{835DDD65-8B85-403C-979D-6E0461B01198}"/>
    <pc:docChg chg="addSld delSld modSld">
      <pc:chgData name="LI Zuxian" userId="S::zuxian.li.2019@mitb.smu.edu.sg::3964829d-085e-40c1-8f8f-a4e30b1ebe3a" providerId="AD" clId="Web-{835DDD65-8B85-403C-979D-6E0461B01198}" dt="2020-08-06T14:37:35.939" v="6"/>
      <pc:docMkLst>
        <pc:docMk/>
      </pc:docMkLst>
      <pc:sldChg chg="addSp delSp modSp new">
        <pc:chgData name="LI Zuxian" userId="S::zuxian.li.2019@mitb.smu.edu.sg::3964829d-085e-40c1-8f8f-a4e30b1ebe3a" providerId="AD" clId="Web-{835DDD65-8B85-403C-979D-6E0461B01198}" dt="2020-08-06T14:37:35.939" v="6"/>
        <pc:sldMkLst>
          <pc:docMk/>
          <pc:sldMk cId="3372276371" sldId="346"/>
        </pc:sldMkLst>
        <pc:picChg chg="add del mod">
          <ac:chgData name="LI Zuxian" userId="S::zuxian.li.2019@mitb.smu.edu.sg::3964829d-085e-40c1-8f8f-a4e30b1ebe3a" providerId="AD" clId="Web-{835DDD65-8B85-403C-979D-6E0461B01198}" dt="2020-08-06T14:37:35.939" v="6"/>
          <ac:picMkLst>
            <pc:docMk/>
            <pc:sldMk cId="3372276371" sldId="346"/>
            <ac:picMk id="2" creationId="{FB746BC4-B02D-4E6A-9E5F-59C9614E4133}"/>
          </ac:picMkLst>
        </pc:picChg>
      </pc:sldChg>
      <pc:sldChg chg="add del replId">
        <pc:chgData name="LI Zuxian" userId="S::zuxian.li.2019@mitb.smu.edu.sg::3964829d-085e-40c1-8f8f-a4e30b1ebe3a" providerId="AD" clId="Web-{835DDD65-8B85-403C-979D-6E0461B01198}" dt="2020-08-06T14:37:19.486" v="2"/>
        <pc:sldMkLst>
          <pc:docMk/>
          <pc:sldMk cId="2865787270" sldId="347"/>
        </pc:sldMkLst>
      </pc:sldChg>
    </pc:docChg>
  </pc:docChgLst>
  <pc:docChgLst>
    <pc:chgData name="LI Ling" userId="S::lingli.2018@mitb.smu.edu.sg::1076a97e-5f38-4747-9056-1b5fe877736b" providerId="AD" clId="Web-{1E7CDB20-FA2B-4022-B94E-6D4F8F0CAA9E}"/>
    <pc:docChg chg="modSld sldOrd">
      <pc:chgData name="LI Ling" userId="S::lingli.2018@mitb.smu.edu.sg::1076a97e-5f38-4747-9056-1b5fe877736b" providerId="AD" clId="Web-{1E7CDB20-FA2B-4022-B94E-6D4F8F0CAA9E}" dt="2020-08-06T02:38:57.480" v="301" actId="20577"/>
      <pc:docMkLst>
        <pc:docMk/>
      </pc:docMkLst>
      <pc:sldChg chg="ord">
        <pc:chgData name="LI Ling" userId="S::lingli.2018@mitb.smu.edu.sg::1076a97e-5f38-4747-9056-1b5fe877736b" providerId="AD" clId="Web-{1E7CDB20-FA2B-4022-B94E-6D4F8F0CAA9E}" dt="2020-08-06T02:36:32.431" v="226"/>
        <pc:sldMkLst>
          <pc:docMk/>
          <pc:sldMk cId="0" sldId="275"/>
        </pc:sldMkLst>
      </pc:sldChg>
      <pc:sldChg chg="addSp delSp modSp mod setBg delAnim">
        <pc:chgData name="LI Ling" userId="S::lingli.2018@mitb.smu.edu.sg::1076a97e-5f38-4747-9056-1b5fe877736b" providerId="AD" clId="Web-{1E7CDB20-FA2B-4022-B94E-6D4F8F0CAA9E}" dt="2020-08-06T02:34:51.368" v="223" actId="20577"/>
        <pc:sldMkLst>
          <pc:docMk/>
          <pc:sldMk cId="0" sldId="290"/>
        </pc:sldMkLst>
        <pc:spChg chg="mod">
          <ac:chgData name="LI Ling" userId="S::lingli.2018@mitb.smu.edu.sg::1076a97e-5f38-4747-9056-1b5fe877736b" providerId="AD" clId="Web-{1E7CDB20-FA2B-4022-B94E-6D4F8F0CAA9E}" dt="2020-08-06T02:34:51.368" v="223" actId="20577"/>
          <ac:spMkLst>
            <pc:docMk/>
            <pc:sldMk cId="0" sldId="290"/>
            <ac:spMk id="32" creationId="{00000000-0000-0000-0000-000000000000}"/>
          </ac:spMkLst>
        </pc:spChg>
        <pc:spChg chg="del">
          <ac:chgData name="LI Ling" userId="S::lingli.2018@mitb.smu.edu.sg::1076a97e-5f38-4747-9056-1b5fe877736b" providerId="AD" clId="Web-{1E7CDB20-FA2B-4022-B94E-6D4F8F0CAA9E}" dt="2020-08-06T02:33:58.477" v="190"/>
          <ac:spMkLst>
            <pc:docMk/>
            <pc:sldMk cId="0" sldId="290"/>
            <ac:spMk id="33" creationId="{00000000-0000-0000-0000-000000000000}"/>
          </ac:spMkLst>
        </pc:spChg>
        <pc:spChg chg="add del">
          <ac:chgData name="LI Ling" userId="S::lingli.2018@mitb.smu.edu.sg::1076a97e-5f38-4747-9056-1b5fe877736b" providerId="AD" clId="Web-{1E7CDB20-FA2B-4022-B94E-6D4F8F0CAA9E}" dt="2020-08-06T02:34:22.774" v="194"/>
          <ac:spMkLst>
            <pc:docMk/>
            <pc:sldMk cId="0" sldId="290"/>
            <ac:spMk id="37" creationId="{4D7DFF5D-1B92-4B6A-8DFF-E020CE7ABD6F}"/>
          </ac:spMkLst>
        </pc:spChg>
        <pc:spChg chg="add del">
          <ac:chgData name="LI Ling" userId="S::lingli.2018@mitb.smu.edu.sg::1076a97e-5f38-4747-9056-1b5fe877736b" providerId="AD" clId="Web-{1E7CDB20-FA2B-4022-B94E-6D4F8F0CAA9E}" dt="2020-08-06T02:34:22.774" v="194"/>
          <ac:spMkLst>
            <pc:docMk/>
            <pc:sldMk cId="0" sldId="290"/>
            <ac:spMk id="39" creationId="{FD31044E-A1D7-4E19-96A1-3E91F0350BE5}"/>
          </ac:spMkLst>
        </pc:spChg>
        <pc:grpChg chg="del">
          <ac:chgData name="LI Ling" userId="S::lingli.2018@mitb.smu.edu.sg::1076a97e-5f38-4747-9056-1b5fe877736b" providerId="AD" clId="Web-{1E7CDB20-FA2B-4022-B94E-6D4F8F0CAA9E}" dt="2020-08-06T02:33:42.727" v="188"/>
          <ac:grpSpMkLst>
            <pc:docMk/>
            <pc:sldMk cId="0" sldId="290"/>
            <ac:grpSpMk id="36" creationId="{00000000-0000-0000-0000-000000000000}"/>
          </ac:grpSpMkLst>
        </pc:grpChg>
        <pc:picChg chg="add del mod">
          <ac:chgData name="LI Ling" userId="S::lingli.2018@mitb.smu.edu.sg::1076a97e-5f38-4747-9056-1b5fe877736b" providerId="AD" clId="Web-{1E7CDB20-FA2B-4022-B94E-6D4F8F0CAA9E}" dt="2020-08-06T02:34:22.774" v="194"/>
          <ac:picMkLst>
            <pc:docMk/>
            <pc:sldMk cId="0" sldId="290"/>
            <ac:picMk id="2" creationId="{FD19041E-B8E0-4947-BF57-6DAA02880B36}"/>
          </ac:picMkLst>
        </pc:picChg>
      </pc:sldChg>
      <pc:sldChg chg="addSp delSp modSp mod setBg delAnim">
        <pc:chgData name="LI Ling" userId="S::lingli.2018@mitb.smu.edu.sg::1076a97e-5f38-4747-9056-1b5fe877736b" providerId="AD" clId="Web-{1E7CDB20-FA2B-4022-B94E-6D4F8F0CAA9E}" dt="2020-08-06T02:30:56.897" v="105"/>
        <pc:sldMkLst>
          <pc:docMk/>
          <pc:sldMk cId="0" sldId="296"/>
        </pc:sldMkLst>
        <pc:spChg chg="mod">
          <ac:chgData name="LI Ling" userId="S::lingli.2018@mitb.smu.edu.sg::1076a97e-5f38-4747-9056-1b5fe877736b" providerId="AD" clId="Web-{1E7CDB20-FA2B-4022-B94E-6D4F8F0CAA9E}" dt="2020-08-06T02:30:56.897" v="105"/>
          <ac:spMkLst>
            <pc:docMk/>
            <pc:sldMk cId="0" sldId="296"/>
            <ac:spMk id="2" creationId="{00000000-0000-0000-0000-000000000000}"/>
          </ac:spMkLst>
        </pc:spChg>
        <pc:spChg chg="mod">
          <ac:chgData name="LI Ling" userId="S::lingli.2018@mitb.smu.edu.sg::1076a97e-5f38-4747-9056-1b5fe877736b" providerId="AD" clId="Web-{1E7CDB20-FA2B-4022-B94E-6D4F8F0CAA9E}" dt="2020-08-06T02:25:21.800" v="12" actId="20577"/>
          <ac:spMkLst>
            <pc:docMk/>
            <pc:sldMk cId="0" sldId="296"/>
            <ac:spMk id="16" creationId="{00000000-0000-0000-0000-000000000000}"/>
          </ac:spMkLst>
        </pc:spChg>
        <pc:spChg chg="add del">
          <ac:chgData name="LI Ling" userId="S::lingli.2018@mitb.smu.edu.sg::1076a97e-5f38-4747-9056-1b5fe877736b" providerId="AD" clId="Web-{1E7CDB20-FA2B-4022-B94E-6D4F8F0CAA9E}" dt="2020-08-06T02:30:56.897" v="105"/>
          <ac:spMkLst>
            <pc:docMk/>
            <pc:sldMk cId="0" sldId="296"/>
            <ac:spMk id="34" creationId="{73C994B4-9721-4148-9EEC-6793CECDE8DD}"/>
          </ac:spMkLst>
        </pc:spChg>
        <pc:spChg chg="add del">
          <ac:chgData name="LI Ling" userId="S::lingli.2018@mitb.smu.edu.sg::1076a97e-5f38-4747-9056-1b5fe877736b" providerId="AD" clId="Web-{1E7CDB20-FA2B-4022-B94E-6D4F8F0CAA9E}" dt="2020-08-06T02:30:56.897" v="105"/>
          <ac:spMkLst>
            <pc:docMk/>
            <pc:sldMk cId="0" sldId="296"/>
            <ac:spMk id="36" creationId="{F9D95E49-763A-4886-B038-82F734740554}"/>
          </ac:spMkLst>
        </pc:spChg>
        <pc:spChg chg="add del">
          <ac:chgData name="LI Ling" userId="S::lingli.2018@mitb.smu.edu.sg::1076a97e-5f38-4747-9056-1b5fe877736b" providerId="AD" clId="Web-{1E7CDB20-FA2B-4022-B94E-6D4F8F0CAA9E}" dt="2020-08-06T02:30:56.897" v="105"/>
          <ac:spMkLst>
            <pc:docMk/>
            <pc:sldMk cId="0" sldId="296"/>
            <ac:spMk id="38" creationId="{7072C7DA-0D16-473C-B416-D84445D8A1AD}"/>
          </ac:spMkLst>
        </pc:spChg>
        <pc:spChg chg="add del">
          <ac:chgData name="LI Ling" userId="S::lingli.2018@mitb.smu.edu.sg::1076a97e-5f38-4747-9056-1b5fe877736b" providerId="AD" clId="Web-{1E7CDB20-FA2B-4022-B94E-6D4F8F0CAA9E}" dt="2020-08-06T02:30:56.897" v="105"/>
          <ac:spMkLst>
            <pc:docMk/>
            <pc:sldMk cId="0" sldId="296"/>
            <ac:spMk id="40" creationId="{79712DE8-94E0-4F45-81D9-37AF7A32F4D6}"/>
          </ac:spMkLst>
        </pc:spChg>
        <pc:spChg chg="add">
          <ac:chgData name="LI Ling" userId="S::lingli.2018@mitb.smu.edu.sg::1076a97e-5f38-4747-9056-1b5fe877736b" providerId="AD" clId="Web-{1E7CDB20-FA2B-4022-B94E-6D4F8F0CAA9E}" dt="2020-08-06T02:30:56.897" v="105"/>
          <ac:spMkLst>
            <pc:docMk/>
            <pc:sldMk cId="0" sldId="296"/>
            <ac:spMk id="46" creationId="{73C994B4-9721-4148-9EEC-6793CECDE8DD}"/>
          </ac:spMkLst>
        </pc:spChg>
        <pc:spChg chg="add">
          <ac:chgData name="LI Ling" userId="S::lingli.2018@mitb.smu.edu.sg::1076a97e-5f38-4747-9056-1b5fe877736b" providerId="AD" clId="Web-{1E7CDB20-FA2B-4022-B94E-6D4F8F0CAA9E}" dt="2020-08-06T02:30:56.897" v="105"/>
          <ac:spMkLst>
            <pc:docMk/>
            <pc:sldMk cId="0" sldId="296"/>
            <ac:spMk id="47" creationId="{F9D95E49-763A-4886-B038-82F734740554}"/>
          </ac:spMkLst>
        </pc:spChg>
        <pc:spChg chg="add">
          <ac:chgData name="LI Ling" userId="S::lingli.2018@mitb.smu.edu.sg::1076a97e-5f38-4747-9056-1b5fe877736b" providerId="AD" clId="Web-{1E7CDB20-FA2B-4022-B94E-6D4F8F0CAA9E}" dt="2020-08-06T02:30:56.897" v="105"/>
          <ac:spMkLst>
            <pc:docMk/>
            <pc:sldMk cId="0" sldId="296"/>
            <ac:spMk id="48" creationId="{7072C7DA-0D16-473C-B416-D84445D8A1AD}"/>
          </ac:spMkLst>
        </pc:spChg>
        <pc:spChg chg="add del">
          <ac:chgData name="LI Ling" userId="S::lingli.2018@mitb.smu.edu.sg::1076a97e-5f38-4747-9056-1b5fe877736b" providerId="AD" clId="Web-{1E7CDB20-FA2B-4022-B94E-6D4F8F0CAA9E}" dt="2020-08-06T02:30:54.053" v="104"/>
          <ac:spMkLst>
            <pc:docMk/>
            <pc:sldMk cId="0" sldId="296"/>
            <ac:spMk id="49" creationId="{73C994B4-9721-4148-9EEC-6793CECDE8DD}"/>
          </ac:spMkLst>
        </pc:spChg>
        <pc:spChg chg="add">
          <ac:chgData name="LI Ling" userId="S::lingli.2018@mitb.smu.edu.sg::1076a97e-5f38-4747-9056-1b5fe877736b" providerId="AD" clId="Web-{1E7CDB20-FA2B-4022-B94E-6D4F8F0CAA9E}" dt="2020-08-06T02:30:56.897" v="105"/>
          <ac:spMkLst>
            <pc:docMk/>
            <pc:sldMk cId="0" sldId="296"/>
            <ac:spMk id="50" creationId="{79712DE8-94E0-4F45-81D9-37AF7A32F4D6}"/>
          </ac:spMkLst>
        </pc:spChg>
        <pc:spChg chg="add del">
          <ac:chgData name="LI Ling" userId="S::lingli.2018@mitb.smu.edu.sg::1076a97e-5f38-4747-9056-1b5fe877736b" providerId="AD" clId="Web-{1E7CDB20-FA2B-4022-B94E-6D4F8F0CAA9E}" dt="2020-08-06T02:30:54.053" v="104"/>
          <ac:spMkLst>
            <pc:docMk/>
            <pc:sldMk cId="0" sldId="296"/>
            <ac:spMk id="51" creationId="{F9D95E49-763A-4886-B038-82F734740554}"/>
          </ac:spMkLst>
        </pc:spChg>
        <pc:spChg chg="add del">
          <ac:chgData name="LI Ling" userId="S::lingli.2018@mitb.smu.edu.sg::1076a97e-5f38-4747-9056-1b5fe877736b" providerId="AD" clId="Web-{1E7CDB20-FA2B-4022-B94E-6D4F8F0CAA9E}" dt="2020-08-06T02:30:54.053" v="104"/>
          <ac:spMkLst>
            <pc:docMk/>
            <pc:sldMk cId="0" sldId="296"/>
            <ac:spMk id="53" creationId="{7072C7DA-0D16-473C-B416-D84445D8A1AD}"/>
          </ac:spMkLst>
        </pc:spChg>
        <pc:spChg chg="add del">
          <ac:chgData name="LI Ling" userId="S::lingli.2018@mitb.smu.edu.sg::1076a97e-5f38-4747-9056-1b5fe877736b" providerId="AD" clId="Web-{1E7CDB20-FA2B-4022-B94E-6D4F8F0CAA9E}" dt="2020-08-06T02:30:54.053" v="104"/>
          <ac:spMkLst>
            <pc:docMk/>
            <pc:sldMk cId="0" sldId="296"/>
            <ac:spMk id="55" creationId="{79712DE8-94E0-4F45-81D9-37AF7A32F4D6}"/>
          </ac:spMkLst>
        </pc:spChg>
        <pc:grpChg chg="del mod">
          <ac:chgData name="LI Ling" userId="S::lingli.2018@mitb.smu.edu.sg::1076a97e-5f38-4747-9056-1b5fe877736b" providerId="AD" clId="Web-{1E7CDB20-FA2B-4022-B94E-6D4F8F0CAA9E}" dt="2020-08-06T02:25:23.488" v="15"/>
          <ac:grpSpMkLst>
            <pc:docMk/>
            <pc:sldMk cId="0" sldId="296"/>
            <ac:grpSpMk id="23" creationId="{00000000-0000-0000-0000-000000000000}"/>
          </ac:grpSpMkLst>
        </pc:grpChg>
        <pc:picChg chg="mod">
          <ac:chgData name="LI Ling" userId="S::lingli.2018@mitb.smu.edu.sg::1076a97e-5f38-4747-9056-1b5fe877736b" providerId="AD" clId="Web-{1E7CDB20-FA2B-4022-B94E-6D4F8F0CAA9E}" dt="2020-08-06T02:30:56.897" v="105"/>
          <ac:picMkLst>
            <pc:docMk/>
            <pc:sldMk cId="0" sldId="296"/>
            <ac:picMk id="4" creationId="{6E8FBDC2-583C-4C4A-B56F-CE6A813F420E}"/>
          </ac:picMkLst>
        </pc:picChg>
        <pc:picChg chg="mod">
          <ac:chgData name="LI Ling" userId="S::lingli.2018@mitb.smu.edu.sg::1076a97e-5f38-4747-9056-1b5fe877736b" providerId="AD" clId="Web-{1E7CDB20-FA2B-4022-B94E-6D4F8F0CAA9E}" dt="2020-08-06T02:30:56.897" v="105"/>
          <ac:picMkLst>
            <pc:docMk/>
            <pc:sldMk cId="0" sldId="296"/>
            <ac:picMk id="5" creationId="{B444070B-BB11-4A3A-947F-D8B6C066B114}"/>
          </ac:picMkLst>
        </pc:picChg>
        <pc:picChg chg="mod">
          <ac:chgData name="LI Ling" userId="S::lingli.2018@mitb.smu.edu.sg::1076a97e-5f38-4747-9056-1b5fe877736b" providerId="AD" clId="Web-{1E7CDB20-FA2B-4022-B94E-6D4F8F0CAA9E}" dt="2020-08-06T02:30:56.897" v="105"/>
          <ac:picMkLst>
            <pc:docMk/>
            <pc:sldMk cId="0" sldId="296"/>
            <ac:picMk id="26" creationId="{9FCAB702-8211-4902-B22B-7E333FC6F6BA}"/>
          </ac:picMkLst>
        </pc:picChg>
        <pc:picChg chg="mod">
          <ac:chgData name="LI Ling" userId="S::lingli.2018@mitb.smu.edu.sg::1076a97e-5f38-4747-9056-1b5fe877736b" providerId="AD" clId="Web-{1E7CDB20-FA2B-4022-B94E-6D4F8F0CAA9E}" dt="2020-08-06T02:30:56.897" v="105"/>
          <ac:picMkLst>
            <pc:docMk/>
            <pc:sldMk cId="0" sldId="296"/>
            <ac:picMk id="29" creationId="{296BFF8D-C926-4E45-BCF8-5F5EB729A1EE}"/>
          </ac:picMkLst>
        </pc:picChg>
        <pc:cxnChg chg="add del">
          <ac:chgData name="LI Ling" userId="S::lingli.2018@mitb.smu.edu.sg::1076a97e-5f38-4747-9056-1b5fe877736b" providerId="AD" clId="Web-{1E7CDB20-FA2B-4022-B94E-6D4F8F0CAA9E}" dt="2020-08-06T02:30:56.897" v="105"/>
          <ac:cxnSpMkLst>
            <pc:docMk/>
            <pc:sldMk cId="0" sldId="296"/>
            <ac:cxnSpMk id="42" creationId="{BA0504EE-683F-4FE2-A169-83C71FAA35CB}"/>
          </ac:cxnSpMkLst>
        </pc:cxnChg>
        <pc:cxnChg chg="add del">
          <ac:chgData name="LI Ling" userId="S::lingli.2018@mitb.smu.edu.sg::1076a97e-5f38-4747-9056-1b5fe877736b" providerId="AD" clId="Web-{1E7CDB20-FA2B-4022-B94E-6D4F8F0CAA9E}" dt="2020-08-06T02:30:56.897" v="105"/>
          <ac:cxnSpMkLst>
            <pc:docMk/>
            <pc:sldMk cId="0" sldId="296"/>
            <ac:cxnSpMk id="44" creationId="{80A61CFF-0E76-478B-B02B-73692D891E7C}"/>
          </ac:cxnSpMkLst>
        </pc:cxnChg>
        <pc:cxnChg chg="add">
          <ac:chgData name="LI Ling" userId="S::lingli.2018@mitb.smu.edu.sg::1076a97e-5f38-4747-9056-1b5fe877736b" providerId="AD" clId="Web-{1E7CDB20-FA2B-4022-B94E-6D4F8F0CAA9E}" dt="2020-08-06T02:30:56.897" v="105"/>
          <ac:cxnSpMkLst>
            <pc:docMk/>
            <pc:sldMk cId="0" sldId="296"/>
            <ac:cxnSpMk id="52" creationId="{BA0504EE-683F-4FE2-A169-83C71FAA35CB}"/>
          </ac:cxnSpMkLst>
        </pc:cxnChg>
        <pc:cxnChg chg="add">
          <ac:chgData name="LI Ling" userId="S::lingli.2018@mitb.smu.edu.sg::1076a97e-5f38-4747-9056-1b5fe877736b" providerId="AD" clId="Web-{1E7CDB20-FA2B-4022-B94E-6D4F8F0CAA9E}" dt="2020-08-06T02:30:56.897" v="105"/>
          <ac:cxnSpMkLst>
            <pc:docMk/>
            <pc:sldMk cId="0" sldId="296"/>
            <ac:cxnSpMk id="54" creationId="{80A61CFF-0E76-478B-B02B-73692D891E7C}"/>
          </ac:cxnSpMkLst>
        </pc:cxnChg>
        <pc:cxnChg chg="add del">
          <ac:chgData name="LI Ling" userId="S::lingli.2018@mitb.smu.edu.sg::1076a97e-5f38-4747-9056-1b5fe877736b" providerId="AD" clId="Web-{1E7CDB20-FA2B-4022-B94E-6D4F8F0CAA9E}" dt="2020-08-06T02:30:54.053" v="104"/>
          <ac:cxnSpMkLst>
            <pc:docMk/>
            <pc:sldMk cId="0" sldId="296"/>
            <ac:cxnSpMk id="57" creationId="{BA0504EE-683F-4FE2-A169-83C71FAA35CB}"/>
          </ac:cxnSpMkLst>
        </pc:cxnChg>
        <pc:cxnChg chg="add del">
          <ac:chgData name="LI Ling" userId="S::lingli.2018@mitb.smu.edu.sg::1076a97e-5f38-4747-9056-1b5fe877736b" providerId="AD" clId="Web-{1E7CDB20-FA2B-4022-B94E-6D4F8F0CAA9E}" dt="2020-08-06T02:30:54.053" v="104"/>
          <ac:cxnSpMkLst>
            <pc:docMk/>
            <pc:sldMk cId="0" sldId="296"/>
            <ac:cxnSpMk id="59" creationId="{80A61CFF-0E76-478B-B02B-73692D891E7C}"/>
          </ac:cxnSpMkLst>
        </pc:cxnChg>
      </pc:sldChg>
      <pc:sldChg chg="addSp modSp mod setBg">
        <pc:chgData name="LI Ling" userId="S::lingli.2018@mitb.smu.edu.sg::1076a97e-5f38-4747-9056-1b5fe877736b" providerId="AD" clId="Web-{1E7CDB20-FA2B-4022-B94E-6D4F8F0CAA9E}" dt="2020-08-06T02:26:48.285" v="27" actId="1076"/>
        <pc:sldMkLst>
          <pc:docMk/>
          <pc:sldMk cId="0" sldId="297"/>
        </pc:sldMkLst>
        <pc:spChg chg="mod">
          <ac:chgData name="LI Ling" userId="S::lingli.2018@mitb.smu.edu.sg::1076a97e-5f38-4747-9056-1b5fe877736b" providerId="AD" clId="Web-{1E7CDB20-FA2B-4022-B94E-6D4F8F0CAA9E}" dt="2020-08-06T02:26:08.770" v="17"/>
          <ac:spMkLst>
            <pc:docMk/>
            <pc:sldMk cId="0" sldId="297"/>
            <ac:spMk id="29" creationId="{00000000-0000-0000-0000-000000000000}"/>
          </ac:spMkLst>
        </pc:spChg>
        <pc:spChg chg="add">
          <ac:chgData name="LI Ling" userId="S::lingli.2018@mitb.smu.edu.sg::1076a97e-5f38-4747-9056-1b5fe877736b" providerId="AD" clId="Web-{1E7CDB20-FA2B-4022-B94E-6D4F8F0CAA9E}" dt="2020-08-06T02:26:08.770" v="17"/>
          <ac:spMkLst>
            <pc:docMk/>
            <pc:sldMk cId="0" sldId="297"/>
            <ac:spMk id="37" creationId="{88263A24-0C1F-4677-B43C-4AE14E276B27}"/>
          </ac:spMkLst>
        </pc:spChg>
        <pc:spChg chg="add">
          <ac:chgData name="LI Ling" userId="S::lingli.2018@mitb.smu.edu.sg::1076a97e-5f38-4747-9056-1b5fe877736b" providerId="AD" clId="Web-{1E7CDB20-FA2B-4022-B94E-6D4F8F0CAA9E}" dt="2020-08-06T02:26:08.770" v="17"/>
          <ac:spMkLst>
            <pc:docMk/>
            <pc:sldMk cId="0" sldId="297"/>
            <ac:spMk id="39" creationId="{0ADDB668-2CA4-4D2B-9C34-3487CA330BA8}"/>
          </ac:spMkLst>
        </pc:spChg>
        <pc:spChg chg="add">
          <ac:chgData name="LI Ling" userId="S::lingli.2018@mitb.smu.edu.sg::1076a97e-5f38-4747-9056-1b5fe877736b" providerId="AD" clId="Web-{1E7CDB20-FA2B-4022-B94E-6D4F8F0CAA9E}" dt="2020-08-06T02:26:08.770" v="17"/>
          <ac:spMkLst>
            <pc:docMk/>
            <pc:sldMk cId="0" sldId="297"/>
            <ac:spMk id="41" creationId="{2568BC19-F052-4108-93E1-6A3D1DEC072F}"/>
          </ac:spMkLst>
        </pc:spChg>
        <pc:spChg chg="add">
          <ac:chgData name="LI Ling" userId="S::lingli.2018@mitb.smu.edu.sg::1076a97e-5f38-4747-9056-1b5fe877736b" providerId="AD" clId="Web-{1E7CDB20-FA2B-4022-B94E-6D4F8F0CAA9E}" dt="2020-08-06T02:26:08.770" v="17"/>
          <ac:spMkLst>
            <pc:docMk/>
            <pc:sldMk cId="0" sldId="297"/>
            <ac:spMk id="43" creationId="{D5FD337D-4D6B-4C8B-B6F5-121097E09881}"/>
          </ac:spMkLst>
        </pc:spChg>
        <pc:picChg chg="mod modCrop">
          <ac:chgData name="LI Ling" userId="S::lingli.2018@mitb.smu.edu.sg::1076a97e-5f38-4747-9056-1b5fe877736b" providerId="AD" clId="Web-{1E7CDB20-FA2B-4022-B94E-6D4F8F0CAA9E}" dt="2020-08-06T02:26:48.285" v="27" actId="1076"/>
          <ac:picMkLst>
            <pc:docMk/>
            <pc:sldMk cId="0" sldId="297"/>
            <ac:picMk id="31" creationId="{E342CFF1-C509-47A7-A6AD-B4375F076FFB}"/>
          </ac:picMkLst>
        </pc:picChg>
        <pc:picChg chg="mod">
          <ac:chgData name="LI Ling" userId="S::lingli.2018@mitb.smu.edu.sg::1076a97e-5f38-4747-9056-1b5fe877736b" providerId="AD" clId="Web-{1E7CDB20-FA2B-4022-B94E-6D4F8F0CAA9E}" dt="2020-08-06T02:26:33.973" v="23" actId="14100"/>
          <ac:picMkLst>
            <pc:docMk/>
            <pc:sldMk cId="0" sldId="297"/>
            <ac:picMk id="32" creationId="{DA0DC659-75CB-415C-8715-E0297882DFB2}"/>
          </ac:picMkLst>
        </pc:picChg>
      </pc:sldChg>
      <pc:sldChg chg="addSp delSp modSp">
        <pc:chgData name="LI Ling" userId="S::lingli.2018@mitb.smu.edu.sg::1076a97e-5f38-4747-9056-1b5fe877736b" providerId="AD" clId="Web-{1E7CDB20-FA2B-4022-B94E-6D4F8F0CAA9E}" dt="2020-08-06T02:32:44.820" v="157"/>
        <pc:sldMkLst>
          <pc:docMk/>
          <pc:sldMk cId="0" sldId="302"/>
        </pc:sldMkLst>
        <pc:spChg chg="add mod">
          <ac:chgData name="LI Ling" userId="S::lingli.2018@mitb.smu.edu.sg::1076a97e-5f38-4747-9056-1b5fe877736b" providerId="AD" clId="Web-{1E7CDB20-FA2B-4022-B94E-6D4F8F0CAA9E}" dt="2020-08-06T02:32:44.820" v="157"/>
          <ac:spMkLst>
            <pc:docMk/>
            <pc:sldMk cId="0" sldId="302"/>
            <ac:spMk id="4" creationId="{B51B25AE-D047-4922-A743-96FEC8628561}"/>
          </ac:spMkLst>
        </pc:spChg>
        <pc:spChg chg="add mod">
          <ac:chgData name="LI Ling" userId="S::lingli.2018@mitb.smu.edu.sg::1076a97e-5f38-4747-9056-1b5fe877736b" providerId="AD" clId="Web-{1E7CDB20-FA2B-4022-B94E-6D4F8F0CAA9E}" dt="2020-08-06T02:32:44.820" v="157"/>
          <ac:spMkLst>
            <pc:docMk/>
            <pc:sldMk cId="0" sldId="302"/>
            <ac:spMk id="5" creationId="{661A73E9-A842-4C39-9FEF-1AC022C44890}"/>
          </ac:spMkLst>
        </pc:spChg>
        <pc:spChg chg="mod">
          <ac:chgData name="LI Ling" userId="S::lingli.2018@mitb.smu.edu.sg::1076a97e-5f38-4747-9056-1b5fe877736b" providerId="AD" clId="Web-{1E7CDB20-FA2B-4022-B94E-6D4F8F0CAA9E}" dt="2020-08-06T02:32:44.820" v="157"/>
          <ac:spMkLst>
            <pc:docMk/>
            <pc:sldMk cId="0" sldId="302"/>
            <ac:spMk id="27" creationId="{00000000-0000-0000-0000-000000000000}"/>
          </ac:spMkLst>
        </pc:spChg>
        <pc:spChg chg="add del">
          <ac:chgData name="LI Ling" userId="S::lingli.2018@mitb.smu.edu.sg::1076a97e-5f38-4747-9056-1b5fe877736b" providerId="AD" clId="Web-{1E7CDB20-FA2B-4022-B94E-6D4F8F0CAA9E}" dt="2020-08-06T02:24:26.425" v="9"/>
          <ac:spMkLst>
            <pc:docMk/>
            <pc:sldMk cId="0" sldId="302"/>
            <ac:spMk id="39" creationId="{E45B1D5C-0827-4AF0-8186-11FC5A8B8B92}"/>
          </ac:spMkLst>
        </pc:spChg>
        <pc:spChg chg="add del">
          <ac:chgData name="LI Ling" userId="S::lingli.2018@mitb.smu.edu.sg::1076a97e-5f38-4747-9056-1b5fe877736b" providerId="AD" clId="Web-{1E7CDB20-FA2B-4022-B94E-6D4F8F0CAA9E}" dt="2020-08-06T02:24:26.425" v="9"/>
          <ac:spMkLst>
            <pc:docMk/>
            <pc:sldMk cId="0" sldId="302"/>
            <ac:spMk id="41" creationId="{99413ED5-9ED4-4772-BCE4-2BCAE6B12E35}"/>
          </ac:spMkLst>
        </pc:spChg>
        <pc:spChg chg="add del">
          <ac:chgData name="LI Ling" userId="S::lingli.2018@mitb.smu.edu.sg::1076a97e-5f38-4747-9056-1b5fe877736b" providerId="AD" clId="Web-{1E7CDB20-FA2B-4022-B94E-6D4F8F0CAA9E}" dt="2020-08-06T02:24:26.425" v="9"/>
          <ac:spMkLst>
            <pc:docMk/>
            <pc:sldMk cId="0" sldId="302"/>
            <ac:spMk id="43" creationId="{04357C93-F0CB-4A1C-8F77-4E9063789819}"/>
          </ac:spMkLst>
        </pc:spChg>
        <pc:spChg chg="add del">
          <ac:chgData name="LI Ling" userId="S::lingli.2018@mitb.smu.edu.sg::1076a97e-5f38-4747-9056-1b5fe877736b" providerId="AD" clId="Web-{1E7CDB20-FA2B-4022-B94E-6D4F8F0CAA9E}" dt="2020-08-06T02:24:26.425" v="9"/>
          <ac:spMkLst>
            <pc:docMk/>
            <pc:sldMk cId="0" sldId="302"/>
            <ac:spMk id="45" creationId="{90F533E9-6690-41A8-A372-4C6C622D028D}"/>
          </ac:spMkLst>
        </pc:spChg>
        <pc:spChg chg="add del">
          <ac:chgData name="LI Ling" userId="S::lingli.2018@mitb.smu.edu.sg::1076a97e-5f38-4747-9056-1b5fe877736b" providerId="AD" clId="Web-{1E7CDB20-FA2B-4022-B94E-6D4F8F0CAA9E}" dt="2020-08-06T02:24:21.987" v="6"/>
          <ac:spMkLst>
            <pc:docMk/>
            <pc:sldMk cId="0" sldId="302"/>
            <ac:spMk id="47" creationId="{D0394FE2-BDDA-4ECE-B320-81AE19E90566}"/>
          </ac:spMkLst>
        </pc:spChg>
        <pc:spChg chg="add del">
          <ac:chgData name="LI Ling" userId="S::lingli.2018@mitb.smu.edu.sg::1076a97e-5f38-4747-9056-1b5fe877736b" providerId="AD" clId="Web-{1E7CDB20-FA2B-4022-B94E-6D4F8F0CAA9E}" dt="2020-08-06T02:24:26.425" v="8"/>
          <ac:spMkLst>
            <pc:docMk/>
            <pc:sldMk cId="0" sldId="302"/>
            <ac:spMk id="48" creationId="{99ED5833-B85B-4103-8A3B-CAB0308E6C15}"/>
          </ac:spMkLst>
        </pc:spChg>
        <pc:spChg chg="add del">
          <ac:chgData name="LI Ling" userId="S::lingli.2018@mitb.smu.edu.sg::1076a97e-5f38-4747-9056-1b5fe877736b" providerId="AD" clId="Web-{1E7CDB20-FA2B-4022-B94E-6D4F8F0CAA9E}" dt="2020-08-06T02:31:23.116" v="106"/>
          <ac:spMkLst>
            <pc:docMk/>
            <pc:sldMk cId="0" sldId="302"/>
            <ac:spMk id="49" creationId="{022BDE4A-8A20-4A69-9C5A-581C82036A4D}"/>
          </ac:spMkLst>
        </pc:spChg>
        <pc:spChg chg="add del">
          <ac:chgData name="LI Ling" userId="S::lingli.2018@mitb.smu.edu.sg::1076a97e-5f38-4747-9056-1b5fe877736b" providerId="AD" clId="Web-{1E7CDB20-FA2B-4022-B94E-6D4F8F0CAA9E}" dt="2020-08-06T02:24:19.269" v="4"/>
          <ac:spMkLst>
            <pc:docMk/>
            <pc:sldMk cId="0" sldId="302"/>
            <ac:spMk id="50" creationId="{99ED5833-B85B-4103-8A3B-CAB0308E6C15}"/>
          </ac:spMkLst>
        </pc:spChg>
        <pc:spChg chg="add del">
          <ac:chgData name="LI Ling" userId="S::lingli.2018@mitb.smu.edu.sg::1076a97e-5f38-4747-9056-1b5fe877736b" providerId="AD" clId="Web-{1E7CDB20-FA2B-4022-B94E-6D4F8F0CAA9E}" dt="2020-08-06T02:32:44.820" v="157"/>
          <ac:spMkLst>
            <pc:docMk/>
            <pc:sldMk cId="0" sldId="302"/>
            <ac:spMk id="51" creationId="{022BDE4A-8A20-4A69-9C5A-581C82036A4D}"/>
          </ac:spMkLst>
        </pc:spChg>
        <pc:spChg chg="add del">
          <ac:chgData name="LI Ling" userId="S::lingli.2018@mitb.smu.edu.sg::1076a97e-5f38-4747-9056-1b5fe877736b" providerId="AD" clId="Web-{1E7CDB20-FA2B-4022-B94E-6D4F8F0CAA9E}" dt="2020-08-06T02:24:21.987" v="6"/>
          <ac:spMkLst>
            <pc:docMk/>
            <pc:sldMk cId="0" sldId="302"/>
            <ac:spMk id="52" creationId="{0625AAC5-802A-4197-8804-2B78FF65CEE8}"/>
          </ac:spMkLst>
        </pc:spChg>
        <pc:spChg chg="add del">
          <ac:chgData name="LI Ling" userId="S::lingli.2018@mitb.smu.edu.sg::1076a97e-5f38-4747-9056-1b5fe877736b" providerId="AD" clId="Web-{1E7CDB20-FA2B-4022-B94E-6D4F8F0CAA9E}" dt="2020-08-06T02:32:39.945" v="154"/>
          <ac:spMkLst>
            <pc:docMk/>
            <pc:sldMk cId="0" sldId="302"/>
            <ac:spMk id="53" creationId="{99ED5833-B85B-4103-8A3B-CAB0308E6C15}"/>
          </ac:spMkLst>
        </pc:spChg>
        <pc:spChg chg="add del">
          <ac:chgData name="LI Ling" userId="S::lingli.2018@mitb.smu.edu.sg::1076a97e-5f38-4747-9056-1b5fe877736b" providerId="AD" clId="Web-{1E7CDB20-FA2B-4022-B94E-6D4F8F0CAA9E}" dt="2020-08-06T02:24:21.987" v="6"/>
          <ac:spMkLst>
            <pc:docMk/>
            <pc:sldMk cId="0" sldId="302"/>
            <ac:spMk id="54" creationId="{A1B139DD-0E8D-42FA-9171-C5F001754A88}"/>
          </ac:spMkLst>
        </pc:spChg>
        <pc:spChg chg="add del">
          <ac:chgData name="LI Ling" userId="S::lingli.2018@mitb.smu.edu.sg::1076a97e-5f38-4747-9056-1b5fe877736b" providerId="AD" clId="Web-{1E7CDB20-FA2B-4022-B94E-6D4F8F0CAA9E}" dt="2020-08-06T02:32:44.804" v="156"/>
          <ac:spMkLst>
            <pc:docMk/>
            <pc:sldMk cId="0" sldId="302"/>
            <ac:spMk id="55" creationId="{022BDE4A-8A20-4A69-9C5A-581C82036A4D}"/>
          </ac:spMkLst>
        </pc:spChg>
        <pc:spChg chg="add del">
          <ac:chgData name="LI Ling" userId="S::lingli.2018@mitb.smu.edu.sg::1076a97e-5f38-4747-9056-1b5fe877736b" providerId="AD" clId="Web-{1E7CDB20-FA2B-4022-B94E-6D4F8F0CAA9E}" dt="2020-08-06T02:32:37.898" v="152"/>
          <ac:spMkLst>
            <pc:docMk/>
            <pc:sldMk cId="0" sldId="302"/>
            <ac:spMk id="56" creationId="{022BDE4A-8A20-4A69-9C5A-581C82036A4D}"/>
          </ac:spMkLst>
        </pc:spChg>
        <pc:spChg chg="add">
          <ac:chgData name="LI Ling" userId="S::lingli.2018@mitb.smu.edu.sg::1076a97e-5f38-4747-9056-1b5fe877736b" providerId="AD" clId="Web-{1E7CDB20-FA2B-4022-B94E-6D4F8F0CAA9E}" dt="2020-08-06T02:32:44.820" v="157"/>
          <ac:spMkLst>
            <pc:docMk/>
            <pc:sldMk cId="0" sldId="302"/>
            <ac:spMk id="57" creationId="{823AC064-BC96-4F32-8AE1-B2FD38754823}"/>
          </ac:spMkLst>
        </pc:spChg>
        <pc:picChg chg="mod ord">
          <ac:chgData name="LI Ling" userId="S::lingli.2018@mitb.smu.edu.sg::1076a97e-5f38-4747-9056-1b5fe877736b" providerId="AD" clId="Web-{1E7CDB20-FA2B-4022-B94E-6D4F8F0CAA9E}" dt="2020-08-06T02:32:44.820" v="157"/>
          <ac:picMkLst>
            <pc:docMk/>
            <pc:sldMk cId="0" sldId="302"/>
            <ac:picMk id="2" creationId="{D9D805EE-4975-4082-8A38-17EDB942AD8B}"/>
          </ac:picMkLst>
        </pc:picChg>
        <pc:picChg chg="add mod">
          <ac:chgData name="LI Ling" userId="S::lingli.2018@mitb.smu.edu.sg::1076a97e-5f38-4747-9056-1b5fe877736b" providerId="AD" clId="Web-{1E7CDB20-FA2B-4022-B94E-6D4F8F0CAA9E}" dt="2020-08-06T02:32:44.820" v="157"/>
          <ac:picMkLst>
            <pc:docMk/>
            <pc:sldMk cId="0" sldId="302"/>
            <ac:picMk id="3" creationId="{47B3A2F0-0B76-4F1A-BE4C-60F6EF0B38AC}"/>
          </ac:picMkLst>
        </pc:picChg>
        <pc:cxnChg chg="add">
          <ac:chgData name="LI Ling" userId="S::lingli.2018@mitb.smu.edu.sg::1076a97e-5f38-4747-9056-1b5fe877736b" providerId="AD" clId="Web-{1E7CDB20-FA2B-4022-B94E-6D4F8F0CAA9E}" dt="2020-08-06T02:32:44.820" v="157"/>
          <ac:cxnSpMkLst>
            <pc:docMk/>
            <pc:sldMk cId="0" sldId="302"/>
            <ac:cxnSpMk id="58" creationId="{7E7C77BC-7138-40B1-A15B-20F57A494629}"/>
          </ac:cxnSpMkLst>
        </pc:cxnChg>
        <pc:cxnChg chg="add">
          <ac:chgData name="LI Ling" userId="S::lingli.2018@mitb.smu.edu.sg::1076a97e-5f38-4747-9056-1b5fe877736b" providerId="AD" clId="Web-{1E7CDB20-FA2B-4022-B94E-6D4F8F0CAA9E}" dt="2020-08-06T02:32:44.820" v="157"/>
          <ac:cxnSpMkLst>
            <pc:docMk/>
            <pc:sldMk cId="0" sldId="302"/>
            <ac:cxnSpMk id="60" creationId="{DB146403-F3D6-484B-B2ED-97F9565D0370}"/>
          </ac:cxnSpMkLst>
        </pc:cxnChg>
      </pc:sldChg>
      <pc:sldChg chg="addSp delSp modSp">
        <pc:chgData name="LI Ling" userId="S::lingli.2018@mitb.smu.edu.sg::1076a97e-5f38-4747-9056-1b5fe877736b" providerId="AD" clId="Web-{1E7CDB20-FA2B-4022-B94E-6D4F8F0CAA9E}" dt="2020-08-06T02:30:07.412" v="97" actId="1076"/>
        <pc:sldMkLst>
          <pc:docMk/>
          <pc:sldMk cId="0" sldId="308"/>
        </pc:sldMkLst>
        <pc:spChg chg="mod">
          <ac:chgData name="LI Ling" userId="S::lingli.2018@mitb.smu.edu.sg::1076a97e-5f38-4747-9056-1b5fe877736b" providerId="AD" clId="Web-{1E7CDB20-FA2B-4022-B94E-6D4F8F0CAA9E}" dt="2020-08-06T02:30:07.412" v="97" actId="1076"/>
          <ac:spMkLst>
            <pc:docMk/>
            <pc:sldMk cId="0" sldId="308"/>
            <ac:spMk id="2" creationId="{00000000-0000-0000-0000-000000000000}"/>
          </ac:spMkLst>
        </pc:spChg>
        <pc:spChg chg="add del mod">
          <ac:chgData name="LI Ling" userId="S::lingli.2018@mitb.smu.edu.sg::1076a97e-5f38-4747-9056-1b5fe877736b" providerId="AD" clId="Web-{1E7CDB20-FA2B-4022-B94E-6D4F8F0CAA9E}" dt="2020-08-06T02:29:56.553" v="94"/>
          <ac:spMkLst>
            <pc:docMk/>
            <pc:sldMk cId="0" sldId="308"/>
            <ac:spMk id="6" creationId="{7DE78033-EB9F-434C-92EC-C2A20A76D108}"/>
          </ac:spMkLst>
        </pc:spChg>
        <pc:spChg chg="del">
          <ac:chgData name="LI Ling" userId="S::lingli.2018@mitb.smu.edu.sg::1076a97e-5f38-4747-9056-1b5fe877736b" providerId="AD" clId="Web-{1E7CDB20-FA2B-4022-B94E-6D4F8F0CAA9E}" dt="2020-08-06T02:27:20.880" v="28"/>
          <ac:spMkLst>
            <pc:docMk/>
            <pc:sldMk cId="0" sldId="308"/>
            <ac:spMk id="9" creationId="{00000000-0000-0000-0000-000000000000}"/>
          </ac:spMkLst>
        </pc:spChg>
        <pc:spChg chg="del mod">
          <ac:chgData name="LI Ling" userId="S::lingli.2018@mitb.smu.edu.sg::1076a97e-5f38-4747-9056-1b5fe877736b" providerId="AD" clId="Web-{1E7CDB20-FA2B-4022-B94E-6D4F8F0CAA9E}" dt="2020-08-06T02:30:00.381" v="95"/>
          <ac:spMkLst>
            <pc:docMk/>
            <pc:sldMk cId="0" sldId="308"/>
            <ac:spMk id="12" creationId="{00000000-0000-0000-0000-000000000000}"/>
          </ac:spMkLst>
        </pc:spChg>
        <pc:spChg chg="mod">
          <ac:chgData name="LI Ling" userId="S::lingli.2018@mitb.smu.edu.sg::1076a97e-5f38-4747-9056-1b5fe877736b" providerId="AD" clId="Web-{1E7CDB20-FA2B-4022-B94E-6D4F8F0CAA9E}" dt="2020-08-06T02:28:43.615" v="89" actId="20577"/>
          <ac:spMkLst>
            <pc:docMk/>
            <pc:sldMk cId="0" sldId="308"/>
            <ac:spMk id="13" creationId="{00000000-0000-0000-0000-000000000000}"/>
          </ac:spMkLst>
        </pc:spChg>
        <pc:spChg chg="del">
          <ac:chgData name="LI Ling" userId="S::lingli.2018@mitb.smu.edu.sg::1076a97e-5f38-4747-9056-1b5fe877736b" providerId="AD" clId="Web-{1E7CDB20-FA2B-4022-B94E-6D4F8F0CAA9E}" dt="2020-08-06T02:28:16.693" v="74"/>
          <ac:spMkLst>
            <pc:docMk/>
            <pc:sldMk cId="0" sldId="308"/>
            <ac:spMk id="14" creationId="{00000000-0000-0000-0000-000000000000}"/>
          </ac:spMkLst>
        </pc:spChg>
        <pc:spChg chg="mod">
          <ac:chgData name="LI Ling" userId="S::lingli.2018@mitb.smu.edu.sg::1076a97e-5f38-4747-9056-1b5fe877736b" providerId="AD" clId="Web-{1E7CDB20-FA2B-4022-B94E-6D4F8F0CAA9E}" dt="2020-08-06T02:30:04.147" v="96" actId="1076"/>
          <ac:spMkLst>
            <pc:docMk/>
            <pc:sldMk cId="0" sldId="308"/>
            <ac:spMk id="16" creationId="{39318A74-8686-459C-A51C-BA2F3BD4A1EB}"/>
          </ac:spMkLst>
        </pc:spChg>
        <pc:grpChg chg="mod">
          <ac:chgData name="LI Ling" userId="S::lingli.2018@mitb.smu.edu.sg::1076a97e-5f38-4747-9056-1b5fe877736b" providerId="AD" clId="Web-{1E7CDB20-FA2B-4022-B94E-6D4F8F0CAA9E}" dt="2020-08-06T02:28:34.490" v="79" actId="1076"/>
          <ac:grpSpMkLst>
            <pc:docMk/>
            <pc:sldMk cId="0" sldId="308"/>
            <ac:grpSpMk id="23" creationId="{00000000-0000-0000-0000-000000000000}"/>
          </ac:grpSpMkLst>
        </pc:grpChg>
      </pc:sldChg>
      <pc:sldChg chg="addSp delSp modSp">
        <pc:chgData name="LI Ling" userId="S::lingli.2018@mitb.smu.edu.sg::1076a97e-5f38-4747-9056-1b5fe877736b" providerId="AD" clId="Web-{1E7CDB20-FA2B-4022-B94E-6D4F8F0CAA9E}" dt="2020-08-06T02:38:55.667" v="299" actId="20577"/>
        <pc:sldMkLst>
          <pc:docMk/>
          <pc:sldMk cId="1511510357" sldId="340"/>
        </pc:sldMkLst>
        <pc:spChg chg="mod">
          <ac:chgData name="LI Ling" userId="S::lingli.2018@mitb.smu.edu.sg::1076a97e-5f38-4747-9056-1b5fe877736b" providerId="AD" clId="Web-{1E7CDB20-FA2B-4022-B94E-6D4F8F0CAA9E}" dt="2020-08-06T02:38:55.667" v="299" actId="20577"/>
          <ac:spMkLst>
            <pc:docMk/>
            <pc:sldMk cId="1511510357" sldId="340"/>
            <ac:spMk id="11" creationId="{0052ADEB-36E5-4017-86E9-EF57AA626E3B}"/>
          </ac:spMkLst>
        </pc:spChg>
        <pc:spChg chg="mod">
          <ac:chgData name="LI Ling" userId="S::lingli.2018@mitb.smu.edu.sg::1076a97e-5f38-4747-9056-1b5fe877736b" providerId="AD" clId="Web-{1E7CDB20-FA2B-4022-B94E-6D4F8F0CAA9E}" dt="2020-08-06T02:38:35.948" v="280" actId="20577"/>
          <ac:spMkLst>
            <pc:docMk/>
            <pc:sldMk cId="1511510357" sldId="340"/>
            <ac:spMk id="18" creationId="{37C12266-CB52-471D-B89A-54D95E76AAB1}"/>
          </ac:spMkLst>
        </pc:spChg>
        <pc:spChg chg="mod">
          <ac:chgData name="LI Ling" userId="S::lingli.2018@mitb.smu.edu.sg::1076a97e-5f38-4747-9056-1b5fe877736b" providerId="AD" clId="Web-{1E7CDB20-FA2B-4022-B94E-6D4F8F0CAA9E}" dt="2020-08-06T02:38:23.995" v="253" actId="20577"/>
          <ac:spMkLst>
            <pc:docMk/>
            <pc:sldMk cId="1511510357" sldId="340"/>
            <ac:spMk id="20" creationId="{F30B24C9-51F6-4F32-9BA5-9508AF3F7FDC}"/>
          </ac:spMkLst>
        </pc:spChg>
        <pc:spChg chg="del mod">
          <ac:chgData name="LI Ling" userId="S::lingli.2018@mitb.smu.edu.sg::1076a97e-5f38-4747-9056-1b5fe877736b" providerId="AD" clId="Web-{1E7CDB20-FA2B-4022-B94E-6D4F8F0CAA9E}" dt="2020-08-06T02:37:48.698" v="248"/>
          <ac:spMkLst>
            <pc:docMk/>
            <pc:sldMk cId="1511510357" sldId="340"/>
            <ac:spMk id="21" creationId="{4B70B599-462F-4DE8-8646-74646A9E3CCB}"/>
          </ac:spMkLst>
        </pc:spChg>
        <pc:spChg chg="mod">
          <ac:chgData name="LI Ling" userId="S::lingli.2018@mitb.smu.edu.sg::1076a97e-5f38-4747-9056-1b5fe877736b" providerId="AD" clId="Web-{1E7CDB20-FA2B-4022-B94E-6D4F8F0CAA9E}" dt="2020-08-06T02:38:26.557" v="255" actId="20577"/>
          <ac:spMkLst>
            <pc:docMk/>
            <pc:sldMk cId="1511510357" sldId="340"/>
            <ac:spMk id="22" creationId="{7273BDA8-81F2-4CAA-A0C0-A96BFD730257}"/>
          </ac:spMkLst>
        </pc:spChg>
        <pc:spChg chg="del mod">
          <ac:chgData name="LI Ling" userId="S::lingli.2018@mitb.smu.edu.sg::1076a97e-5f38-4747-9056-1b5fe877736b" providerId="AD" clId="Web-{1E7CDB20-FA2B-4022-B94E-6D4F8F0CAA9E}" dt="2020-08-06T02:37:35.994" v="243"/>
          <ac:spMkLst>
            <pc:docMk/>
            <pc:sldMk cId="1511510357" sldId="340"/>
            <ac:spMk id="23" creationId="{A81EDBD1-BF1F-4B19-AE02-7E3E6E2BD9B1}"/>
          </ac:spMkLst>
        </pc:spChg>
        <pc:spChg chg="mod">
          <ac:chgData name="LI Ling" userId="S::lingli.2018@mitb.smu.edu.sg::1076a97e-5f38-4747-9056-1b5fe877736b" providerId="AD" clId="Web-{1E7CDB20-FA2B-4022-B94E-6D4F8F0CAA9E}" dt="2020-08-06T02:38:12.089" v="251" actId="1076"/>
          <ac:spMkLst>
            <pc:docMk/>
            <pc:sldMk cId="1511510357" sldId="340"/>
            <ac:spMk id="24" creationId="{1F3C0AE7-C035-4C9D-ACAB-E07D5610DE0F}"/>
          </ac:spMkLst>
        </pc:spChg>
        <pc:spChg chg="del mod">
          <ac:chgData name="LI Ling" userId="S::lingli.2018@mitb.smu.edu.sg::1076a97e-5f38-4747-9056-1b5fe877736b" providerId="AD" clId="Web-{1E7CDB20-FA2B-4022-B94E-6D4F8F0CAA9E}" dt="2020-08-06T02:37:15.135" v="238"/>
          <ac:spMkLst>
            <pc:docMk/>
            <pc:sldMk cId="1511510357" sldId="340"/>
            <ac:spMk id="25" creationId="{1163262B-FAE3-4D92-A0A7-BAD3B6964421}"/>
          </ac:spMkLst>
        </pc:spChg>
        <pc:spChg chg="mod">
          <ac:chgData name="LI Ling" userId="S::lingli.2018@mitb.smu.edu.sg::1076a97e-5f38-4747-9056-1b5fe877736b" providerId="AD" clId="Web-{1E7CDB20-FA2B-4022-B94E-6D4F8F0CAA9E}" dt="2020-08-06T02:37:00.869" v="234" actId="20577"/>
          <ac:spMkLst>
            <pc:docMk/>
            <pc:sldMk cId="1511510357" sldId="340"/>
            <ac:spMk id="26" creationId="{B8C69CD2-B4C8-424C-ABD5-ACCB3F105459}"/>
          </ac:spMkLst>
        </pc:spChg>
        <pc:spChg chg="del mod">
          <ac:chgData name="LI Ling" userId="S::lingli.2018@mitb.smu.edu.sg::1076a97e-5f38-4747-9056-1b5fe877736b" providerId="AD" clId="Web-{1E7CDB20-FA2B-4022-B94E-6D4F8F0CAA9E}" dt="2020-08-06T02:36:58.525" v="232"/>
          <ac:spMkLst>
            <pc:docMk/>
            <pc:sldMk cId="1511510357" sldId="340"/>
            <ac:spMk id="27" creationId="{A2EEAD1E-B223-418F-B598-57869F2C7463}"/>
          </ac:spMkLst>
        </pc:spChg>
        <pc:grpChg chg="add del mod">
          <ac:chgData name="LI Ling" userId="S::lingli.2018@mitb.smu.edu.sg::1076a97e-5f38-4747-9056-1b5fe877736b" providerId="AD" clId="Web-{1E7CDB20-FA2B-4022-B94E-6D4F8F0CAA9E}" dt="2020-08-06T02:37:54.948" v="250" actId="1076"/>
          <ac:grpSpMkLst>
            <pc:docMk/>
            <pc:sldMk cId="1511510357" sldId="340"/>
            <ac:grpSpMk id="3" creationId="{D033CDC3-0FB0-4892-9E57-E5E6428E9802}"/>
          </ac:grpSpMkLst>
        </pc:grpChg>
        <pc:picChg chg="mod">
          <ac:chgData name="LI Ling" userId="S::lingli.2018@mitb.smu.edu.sg::1076a97e-5f38-4747-9056-1b5fe877736b" providerId="AD" clId="Web-{1E7CDB20-FA2B-4022-B94E-6D4F8F0CAA9E}" dt="2020-08-06T02:36:44.072" v="229" actId="1076"/>
          <ac:picMkLst>
            <pc:docMk/>
            <pc:sldMk cId="1511510357" sldId="340"/>
            <ac:picMk id="2" creationId="{5B3AFA64-D59B-43EC-A00F-1A0B72811F9A}"/>
          </ac:picMkLst>
        </pc:picChg>
      </pc:sldChg>
    </pc:docChg>
  </pc:docChgLst>
  <pc:docChgLst>
    <pc:chgData name="LYU Xudong" userId="06304f9d-9443-436d-98fb-7e211333f74a" providerId="ADAL" clId="{68E2A258-039F-4193-BDF6-994F0640C304}"/>
    <pc:docChg chg="undo custSel modSld">
      <pc:chgData name="LYU Xudong" userId="06304f9d-9443-436d-98fb-7e211333f74a" providerId="ADAL" clId="{68E2A258-039F-4193-BDF6-994F0640C304}" dt="2020-08-06T15:01:01.035" v="2768" actId="478"/>
      <pc:docMkLst>
        <pc:docMk/>
      </pc:docMkLst>
      <pc:sldChg chg="addSp delSp modSp">
        <pc:chgData name="LYU Xudong" userId="06304f9d-9443-436d-98fb-7e211333f74a" providerId="ADAL" clId="{68E2A258-039F-4193-BDF6-994F0640C304}" dt="2020-08-05T05:45:18.664" v="1627" actId="20577"/>
        <pc:sldMkLst>
          <pc:docMk/>
          <pc:sldMk cId="139947488" sldId="336"/>
        </pc:sldMkLst>
        <pc:spChg chg="mod topLvl">
          <ac:chgData name="LYU Xudong" userId="06304f9d-9443-436d-98fb-7e211333f74a" providerId="ADAL" clId="{68E2A258-039F-4193-BDF6-994F0640C304}" dt="2020-08-04T15:33:52.636" v="1373" actId="1076"/>
          <ac:spMkLst>
            <pc:docMk/>
            <pc:sldMk cId="139947488" sldId="336"/>
            <ac:spMk id="9" creationId="{2C475CF7-7F64-4CD3-83E8-0D3B4F8AF832}"/>
          </ac:spMkLst>
        </pc:spChg>
        <pc:spChg chg="mod topLvl">
          <ac:chgData name="LYU Xudong" userId="06304f9d-9443-436d-98fb-7e211333f74a" providerId="ADAL" clId="{68E2A258-039F-4193-BDF6-994F0640C304}" dt="2020-08-04T15:34:13.187" v="1374" actId="1076"/>
          <ac:spMkLst>
            <pc:docMk/>
            <pc:sldMk cId="139947488" sldId="336"/>
            <ac:spMk id="10" creationId="{7A74FB6B-9176-485C-AD9C-F34E925641B1}"/>
          </ac:spMkLst>
        </pc:spChg>
        <pc:spChg chg="mod topLvl">
          <ac:chgData name="LYU Xudong" userId="06304f9d-9443-436d-98fb-7e211333f74a" providerId="ADAL" clId="{68E2A258-039F-4193-BDF6-994F0640C304}" dt="2020-08-04T15:35:12.351" v="1380" actId="1076"/>
          <ac:spMkLst>
            <pc:docMk/>
            <pc:sldMk cId="139947488" sldId="336"/>
            <ac:spMk id="11" creationId="{921EE884-169C-475E-BB82-D002036F48C5}"/>
          </ac:spMkLst>
        </pc:spChg>
        <pc:spChg chg="mod topLvl">
          <ac:chgData name="LYU Xudong" userId="06304f9d-9443-436d-98fb-7e211333f74a" providerId="ADAL" clId="{68E2A258-039F-4193-BDF6-994F0640C304}" dt="2020-08-04T15:35:21.947" v="1381" actId="1076"/>
          <ac:spMkLst>
            <pc:docMk/>
            <pc:sldMk cId="139947488" sldId="336"/>
            <ac:spMk id="12" creationId="{956CC5FB-4EA0-4ECA-81AA-B7FD085749CD}"/>
          </ac:spMkLst>
        </pc:spChg>
        <pc:spChg chg="del mod topLvl">
          <ac:chgData name="LYU Xudong" userId="06304f9d-9443-436d-98fb-7e211333f74a" providerId="ADAL" clId="{68E2A258-039F-4193-BDF6-994F0640C304}" dt="2020-08-04T15:56:14.955" v="1400" actId="478"/>
          <ac:spMkLst>
            <pc:docMk/>
            <pc:sldMk cId="139947488" sldId="336"/>
            <ac:spMk id="16" creationId="{E89BB1DF-B6D9-4A69-9CB4-324BED1F5BDA}"/>
          </ac:spMkLst>
        </pc:spChg>
        <pc:spChg chg="del mod topLvl">
          <ac:chgData name="LYU Xudong" userId="06304f9d-9443-436d-98fb-7e211333f74a" providerId="ADAL" clId="{68E2A258-039F-4193-BDF6-994F0640C304}" dt="2020-08-04T15:38:23.974" v="1394" actId="478"/>
          <ac:spMkLst>
            <pc:docMk/>
            <pc:sldMk cId="139947488" sldId="336"/>
            <ac:spMk id="17" creationId="{84B69F53-5E5B-4197-A4E0-A01C2BAA41BB}"/>
          </ac:spMkLst>
        </pc:spChg>
        <pc:spChg chg="del mod topLvl">
          <ac:chgData name="LYU Xudong" userId="06304f9d-9443-436d-98fb-7e211333f74a" providerId="ADAL" clId="{68E2A258-039F-4193-BDF6-994F0640C304}" dt="2020-08-04T14:49:51.924" v="1060" actId="478"/>
          <ac:spMkLst>
            <pc:docMk/>
            <pc:sldMk cId="139947488" sldId="336"/>
            <ac:spMk id="18" creationId="{25028DA6-1D11-4463-BCF2-CC951E0E13DA}"/>
          </ac:spMkLst>
        </pc:spChg>
        <pc:spChg chg="del mod topLvl">
          <ac:chgData name="LYU Xudong" userId="06304f9d-9443-436d-98fb-7e211333f74a" providerId="ADAL" clId="{68E2A258-039F-4193-BDF6-994F0640C304}" dt="2020-08-04T15:32:22.470" v="1281" actId="478"/>
          <ac:spMkLst>
            <pc:docMk/>
            <pc:sldMk cId="139947488" sldId="336"/>
            <ac:spMk id="19" creationId="{BEE0D4A7-3ADB-47EF-8F06-C738CCADF39D}"/>
          </ac:spMkLst>
        </pc:spChg>
        <pc:spChg chg="mod">
          <ac:chgData name="LYU Xudong" userId="06304f9d-9443-436d-98fb-7e211333f74a" providerId="ADAL" clId="{68E2A258-039F-4193-BDF6-994F0640C304}" dt="2020-08-05T05:43:46.911" v="1586" actId="20577"/>
          <ac:spMkLst>
            <pc:docMk/>
            <pc:sldMk cId="139947488" sldId="336"/>
            <ac:spMk id="24" creationId="{45D03241-E90B-478C-B07D-466540638EE5}"/>
          </ac:spMkLst>
        </pc:spChg>
        <pc:spChg chg="mod">
          <ac:chgData name="LYU Xudong" userId="06304f9d-9443-436d-98fb-7e211333f74a" providerId="ADAL" clId="{68E2A258-039F-4193-BDF6-994F0640C304}" dt="2020-08-04T14:50:38.324" v="1086" actId="20577"/>
          <ac:spMkLst>
            <pc:docMk/>
            <pc:sldMk cId="139947488" sldId="336"/>
            <ac:spMk id="25" creationId="{EDD92019-35D1-4893-A892-7B995D799657}"/>
          </ac:spMkLst>
        </pc:spChg>
        <pc:spChg chg="mod">
          <ac:chgData name="LYU Xudong" userId="06304f9d-9443-436d-98fb-7e211333f74a" providerId="ADAL" clId="{68E2A258-039F-4193-BDF6-994F0640C304}" dt="2020-08-04T15:35:49.961" v="1386" actId="1076"/>
          <ac:spMkLst>
            <pc:docMk/>
            <pc:sldMk cId="139947488" sldId="336"/>
            <ac:spMk id="26" creationId="{DAB8AC8F-98CF-4221-86A7-29D29C44E837}"/>
          </ac:spMkLst>
        </pc:spChg>
        <pc:spChg chg="mod">
          <ac:chgData name="LYU Xudong" userId="06304f9d-9443-436d-98fb-7e211333f74a" providerId="ADAL" clId="{68E2A258-039F-4193-BDF6-994F0640C304}" dt="2020-08-04T15:35:55.001" v="1387" actId="1076"/>
          <ac:spMkLst>
            <pc:docMk/>
            <pc:sldMk cId="139947488" sldId="336"/>
            <ac:spMk id="27" creationId="{A692ADCF-9865-4415-85B4-492B9C321539}"/>
          </ac:spMkLst>
        </pc:spChg>
        <pc:spChg chg="mod">
          <ac:chgData name="LYU Xudong" userId="06304f9d-9443-436d-98fb-7e211333f74a" providerId="ADAL" clId="{68E2A258-039F-4193-BDF6-994F0640C304}" dt="2020-08-05T05:45:18.664" v="1627" actId="20577"/>
          <ac:spMkLst>
            <pc:docMk/>
            <pc:sldMk cId="139947488" sldId="336"/>
            <ac:spMk id="28" creationId="{B9DD4CEA-A2E6-48FE-835A-17978E4EB790}"/>
          </ac:spMkLst>
        </pc:spChg>
        <pc:spChg chg="mod">
          <ac:chgData name="LYU Xudong" userId="06304f9d-9443-436d-98fb-7e211333f74a" providerId="ADAL" clId="{68E2A258-039F-4193-BDF6-994F0640C304}" dt="2020-08-04T15:36:03.618" v="1388" actId="1076"/>
          <ac:spMkLst>
            <pc:docMk/>
            <pc:sldMk cId="139947488" sldId="336"/>
            <ac:spMk id="29" creationId="{1C1C23FE-4C66-438C-8039-B429A69F24C8}"/>
          </ac:spMkLst>
        </pc:spChg>
        <pc:spChg chg="mod">
          <ac:chgData name="LYU Xudong" userId="06304f9d-9443-436d-98fb-7e211333f74a" providerId="ADAL" clId="{68E2A258-039F-4193-BDF6-994F0640C304}" dt="2020-08-04T15:35:31.057" v="1383" actId="20577"/>
          <ac:spMkLst>
            <pc:docMk/>
            <pc:sldMk cId="139947488" sldId="336"/>
            <ac:spMk id="30" creationId="{F253587D-CD94-4E7D-8CC1-9CA59FD49C8D}"/>
          </ac:spMkLst>
        </pc:spChg>
        <pc:spChg chg="mod">
          <ac:chgData name="LYU Xudong" userId="06304f9d-9443-436d-98fb-7e211333f74a" providerId="ADAL" clId="{68E2A258-039F-4193-BDF6-994F0640C304}" dt="2020-08-04T15:28:13.790" v="1264" actId="27636"/>
          <ac:spMkLst>
            <pc:docMk/>
            <pc:sldMk cId="139947488" sldId="336"/>
            <ac:spMk id="31" creationId="{6D1160F8-A88E-4B4A-95FB-DEA81BEBC5DE}"/>
          </ac:spMkLst>
        </pc:spChg>
        <pc:spChg chg="del mod">
          <ac:chgData name="LYU Xudong" userId="06304f9d-9443-436d-98fb-7e211333f74a" providerId="ADAL" clId="{68E2A258-039F-4193-BDF6-994F0640C304}" dt="2020-08-04T15:36:53.648" v="1389" actId="478"/>
          <ac:spMkLst>
            <pc:docMk/>
            <pc:sldMk cId="139947488" sldId="336"/>
            <ac:spMk id="36" creationId="{C91F539A-D7F1-40E7-8531-F5913B27F47B}"/>
          </ac:spMkLst>
        </pc:spChg>
        <pc:grpChg chg="add del">
          <ac:chgData name="LYU Xudong" userId="06304f9d-9443-436d-98fb-7e211333f74a" providerId="ADAL" clId="{68E2A258-039F-4193-BDF6-994F0640C304}" dt="2020-08-04T14:49:08.391" v="1049" actId="165"/>
          <ac:grpSpMkLst>
            <pc:docMk/>
            <pc:sldMk cId="139947488" sldId="336"/>
            <ac:grpSpMk id="6" creationId="{CECAB701-524F-4D58-8309-4EDF357C2F24}"/>
          </ac:grpSpMkLst>
        </pc:grpChg>
        <pc:grpChg chg="mod topLvl">
          <ac:chgData name="LYU Xudong" userId="06304f9d-9443-436d-98fb-7e211333f74a" providerId="ADAL" clId="{68E2A258-039F-4193-BDF6-994F0640C304}" dt="2020-08-04T15:33:35.756" v="1341" actId="1076"/>
          <ac:grpSpMkLst>
            <pc:docMk/>
            <pc:sldMk cId="139947488" sldId="336"/>
            <ac:grpSpMk id="7" creationId="{CD1E90E3-8563-4EDF-B6D4-DFEE0F90432D}"/>
          </ac:grpSpMkLst>
        </pc:grpChg>
        <pc:picChg chg="add mod">
          <ac:chgData name="LYU Xudong" userId="06304f9d-9443-436d-98fb-7e211333f74a" providerId="ADAL" clId="{68E2A258-039F-4193-BDF6-994F0640C304}" dt="2020-08-04T15:33:52.636" v="1373" actId="1076"/>
          <ac:picMkLst>
            <pc:docMk/>
            <pc:sldMk cId="139947488" sldId="336"/>
            <ac:picMk id="4" creationId="{609525CD-E687-4B7F-B708-8747180F2BA9}"/>
          </ac:picMkLst>
        </pc:picChg>
        <pc:picChg chg="add mod">
          <ac:chgData name="LYU Xudong" userId="06304f9d-9443-436d-98fb-7e211333f74a" providerId="ADAL" clId="{68E2A258-039F-4193-BDF6-994F0640C304}" dt="2020-08-04T15:56:46.770" v="1403" actId="1076"/>
          <ac:picMkLst>
            <pc:docMk/>
            <pc:sldMk cId="139947488" sldId="336"/>
            <ac:picMk id="32" creationId="{007866C5-BA4D-4381-8FC4-8F001B40FD13}"/>
          </ac:picMkLst>
        </pc:picChg>
        <pc:picChg chg="add del mod">
          <ac:chgData name="LYU Xudong" userId="06304f9d-9443-436d-98fb-7e211333f74a" providerId="ADAL" clId="{68E2A258-039F-4193-BDF6-994F0640C304}" dt="2020-08-04T15:30:20.618" v="1275" actId="478"/>
          <ac:picMkLst>
            <pc:docMk/>
            <pc:sldMk cId="139947488" sldId="336"/>
            <ac:picMk id="1026" creationId="{17E6893C-454D-418D-913D-0DAEF0DFB159}"/>
          </ac:picMkLst>
        </pc:picChg>
        <pc:picChg chg="add mod">
          <ac:chgData name="LYU Xudong" userId="06304f9d-9443-436d-98fb-7e211333f74a" providerId="ADAL" clId="{68E2A258-039F-4193-BDF6-994F0640C304}" dt="2020-08-04T15:35:21.947" v="1381" actId="1076"/>
          <ac:picMkLst>
            <pc:docMk/>
            <pc:sldMk cId="139947488" sldId="336"/>
            <ac:picMk id="1028" creationId="{BEB0B8C6-832D-4C84-AE9D-5AEAAA0534E6}"/>
          </ac:picMkLst>
        </pc:picChg>
        <pc:picChg chg="add mod">
          <ac:chgData name="LYU Xudong" userId="06304f9d-9443-436d-98fb-7e211333f74a" providerId="ADAL" clId="{68E2A258-039F-4193-BDF6-994F0640C304}" dt="2020-08-04T15:51:05.895" v="1398" actId="1076"/>
          <ac:picMkLst>
            <pc:docMk/>
            <pc:sldMk cId="139947488" sldId="336"/>
            <ac:picMk id="1030" creationId="{5838EDD0-CD90-4699-8ADE-6DA2C06A7A0D}"/>
          </ac:picMkLst>
        </pc:picChg>
        <pc:picChg chg="del mod">
          <ac:chgData name="LYU Xudong" userId="06304f9d-9443-436d-98fb-7e211333f74a" providerId="ADAL" clId="{68E2A258-039F-4193-BDF6-994F0640C304}" dt="2020-08-04T15:28:36.193" v="1271" actId="478"/>
          <ac:picMkLst>
            <pc:docMk/>
            <pc:sldMk cId="139947488" sldId="336"/>
            <ac:picMk id="4098" creationId="{283060F4-6DD9-4D97-A5B7-81478282EE2E}"/>
          </ac:picMkLst>
        </pc:picChg>
        <pc:picChg chg="del mod">
          <ac:chgData name="LYU Xudong" userId="06304f9d-9443-436d-98fb-7e211333f74a" providerId="ADAL" clId="{68E2A258-039F-4193-BDF6-994F0640C304}" dt="2020-08-04T15:37:12.184" v="1390" actId="478"/>
          <ac:picMkLst>
            <pc:docMk/>
            <pc:sldMk cId="139947488" sldId="336"/>
            <ac:picMk id="4100" creationId="{F28F4D28-9751-422D-8E5C-881798F29B98}"/>
          </ac:picMkLst>
        </pc:picChg>
        <pc:cxnChg chg="mod topLvl">
          <ac:chgData name="LYU Xudong" userId="06304f9d-9443-436d-98fb-7e211333f74a" providerId="ADAL" clId="{68E2A258-039F-4193-BDF6-994F0640C304}" dt="2020-08-04T15:33:52.636" v="1373" actId="1076"/>
          <ac:cxnSpMkLst>
            <pc:docMk/>
            <pc:sldMk cId="139947488" sldId="336"/>
            <ac:cxnSpMk id="8" creationId="{967CE549-0E66-40A2-830F-93BEF515AA3A}"/>
          </ac:cxnSpMkLst>
        </pc:cxnChg>
        <pc:cxnChg chg="mod topLvl">
          <ac:chgData name="LYU Xudong" userId="06304f9d-9443-436d-98fb-7e211333f74a" providerId="ADAL" clId="{68E2A258-039F-4193-BDF6-994F0640C304}" dt="2020-08-04T15:35:12.351" v="1380" actId="1076"/>
          <ac:cxnSpMkLst>
            <pc:docMk/>
            <pc:sldMk cId="139947488" sldId="336"/>
            <ac:cxnSpMk id="13" creationId="{BC9E5964-1C2C-4CFB-9573-B7713706980E}"/>
          </ac:cxnSpMkLst>
        </pc:cxnChg>
        <pc:cxnChg chg="mod topLvl">
          <ac:chgData name="LYU Xudong" userId="06304f9d-9443-436d-98fb-7e211333f74a" providerId="ADAL" clId="{68E2A258-039F-4193-BDF6-994F0640C304}" dt="2020-08-04T15:35:21.947" v="1381" actId="1076"/>
          <ac:cxnSpMkLst>
            <pc:docMk/>
            <pc:sldMk cId="139947488" sldId="336"/>
            <ac:cxnSpMk id="14" creationId="{76F9D595-FE18-43D4-AB92-9CFFDDBC7C95}"/>
          </ac:cxnSpMkLst>
        </pc:cxnChg>
        <pc:cxnChg chg="mod topLvl">
          <ac:chgData name="LYU Xudong" userId="06304f9d-9443-436d-98fb-7e211333f74a" providerId="ADAL" clId="{68E2A258-039F-4193-BDF6-994F0640C304}" dt="2020-08-04T15:34:13.187" v="1374" actId="1076"/>
          <ac:cxnSpMkLst>
            <pc:docMk/>
            <pc:sldMk cId="139947488" sldId="336"/>
            <ac:cxnSpMk id="15" creationId="{6250F73E-FAD8-4A10-A997-BE7894FD1063}"/>
          </ac:cxnSpMkLst>
        </pc:cxnChg>
      </pc:sldChg>
      <pc:sldChg chg="addSp delSp modSp">
        <pc:chgData name="LYU Xudong" userId="06304f9d-9443-436d-98fb-7e211333f74a" providerId="ADAL" clId="{68E2A258-039F-4193-BDF6-994F0640C304}" dt="2020-08-05T15:59:21.426" v="2487" actId="207"/>
        <pc:sldMkLst>
          <pc:docMk/>
          <pc:sldMk cId="2966070157" sldId="337"/>
        </pc:sldMkLst>
        <pc:spChg chg="add mod">
          <ac:chgData name="LYU Xudong" userId="06304f9d-9443-436d-98fb-7e211333f74a" providerId="ADAL" clId="{68E2A258-039F-4193-BDF6-994F0640C304}" dt="2020-08-05T06:16:51.514" v="2378" actId="1037"/>
          <ac:spMkLst>
            <pc:docMk/>
            <pc:sldMk cId="2966070157" sldId="337"/>
            <ac:spMk id="5" creationId="{226E52F0-E846-4CD3-AF00-BCB9CF1C0130}"/>
          </ac:spMkLst>
        </pc:spChg>
        <pc:spChg chg="add mod">
          <ac:chgData name="LYU Xudong" userId="06304f9d-9443-436d-98fb-7e211333f74a" providerId="ADAL" clId="{68E2A258-039F-4193-BDF6-994F0640C304}" dt="2020-08-05T15:51:04.778" v="2454" actId="164"/>
          <ac:spMkLst>
            <pc:docMk/>
            <pc:sldMk cId="2966070157" sldId="337"/>
            <ac:spMk id="9" creationId="{0BAD0464-936A-480F-BC32-757B9DC9A45F}"/>
          </ac:spMkLst>
        </pc:spChg>
        <pc:spChg chg="add mod">
          <ac:chgData name="LYU Xudong" userId="06304f9d-9443-436d-98fb-7e211333f74a" providerId="ADAL" clId="{68E2A258-039F-4193-BDF6-994F0640C304}" dt="2020-08-05T06:16:51.514" v="2378" actId="1037"/>
          <ac:spMkLst>
            <pc:docMk/>
            <pc:sldMk cId="2966070157" sldId="337"/>
            <ac:spMk id="10" creationId="{83A7B83B-981F-409C-B088-A4257F6CB909}"/>
          </ac:spMkLst>
        </pc:spChg>
        <pc:spChg chg="add mod">
          <ac:chgData name="LYU Xudong" userId="06304f9d-9443-436d-98fb-7e211333f74a" providerId="ADAL" clId="{68E2A258-039F-4193-BDF6-994F0640C304}" dt="2020-08-05T06:16:51.514" v="2378" actId="1037"/>
          <ac:spMkLst>
            <pc:docMk/>
            <pc:sldMk cId="2966070157" sldId="337"/>
            <ac:spMk id="11" creationId="{962FB329-640B-479F-BFB7-96257CA7FFBE}"/>
          </ac:spMkLst>
        </pc:spChg>
        <pc:spChg chg="add mod">
          <ac:chgData name="LYU Xudong" userId="06304f9d-9443-436d-98fb-7e211333f74a" providerId="ADAL" clId="{68E2A258-039F-4193-BDF6-994F0640C304}" dt="2020-08-05T06:16:51.514" v="2378" actId="1037"/>
          <ac:spMkLst>
            <pc:docMk/>
            <pc:sldMk cId="2966070157" sldId="337"/>
            <ac:spMk id="12" creationId="{B145E1B5-94DF-4D70-897E-3F5BB8E47786}"/>
          </ac:spMkLst>
        </pc:spChg>
        <pc:spChg chg="add mod">
          <ac:chgData name="LYU Xudong" userId="06304f9d-9443-436d-98fb-7e211333f74a" providerId="ADAL" clId="{68E2A258-039F-4193-BDF6-994F0640C304}" dt="2020-08-05T06:16:51.514" v="2378" actId="1037"/>
          <ac:spMkLst>
            <pc:docMk/>
            <pc:sldMk cId="2966070157" sldId="337"/>
            <ac:spMk id="13" creationId="{3A359B17-579C-4788-A741-5604A4530935}"/>
          </ac:spMkLst>
        </pc:spChg>
        <pc:spChg chg="add mod">
          <ac:chgData name="LYU Xudong" userId="06304f9d-9443-436d-98fb-7e211333f74a" providerId="ADAL" clId="{68E2A258-039F-4193-BDF6-994F0640C304}" dt="2020-08-05T06:16:51.514" v="2378" actId="1037"/>
          <ac:spMkLst>
            <pc:docMk/>
            <pc:sldMk cId="2966070157" sldId="337"/>
            <ac:spMk id="14" creationId="{2722A5C5-3D97-48B9-B18E-E182F79846E6}"/>
          </ac:spMkLst>
        </pc:spChg>
        <pc:spChg chg="mod">
          <ac:chgData name="LYU Xudong" userId="06304f9d-9443-436d-98fb-7e211333f74a" providerId="ADAL" clId="{68E2A258-039F-4193-BDF6-994F0640C304}" dt="2020-08-05T15:59:21.426" v="2487" actId="207"/>
          <ac:spMkLst>
            <pc:docMk/>
            <pc:sldMk cId="2966070157" sldId="337"/>
            <ac:spMk id="16" creationId="{CCBF5637-8399-49DA-A39E-BBCE47A820A3}"/>
          </ac:spMkLst>
        </pc:spChg>
        <pc:spChg chg="del">
          <ac:chgData name="LYU Xudong" userId="06304f9d-9443-436d-98fb-7e211333f74a" providerId="ADAL" clId="{68E2A258-039F-4193-BDF6-994F0640C304}" dt="2020-08-05T15:57:45.746" v="2472" actId="478"/>
          <ac:spMkLst>
            <pc:docMk/>
            <pc:sldMk cId="2966070157" sldId="337"/>
            <ac:spMk id="17" creationId="{935673BF-5712-48DD-95F2-A1860AA4E77E}"/>
          </ac:spMkLst>
        </pc:spChg>
        <pc:spChg chg="mod">
          <ac:chgData name="LYU Xudong" userId="06304f9d-9443-436d-98fb-7e211333f74a" providerId="ADAL" clId="{68E2A258-039F-4193-BDF6-994F0640C304}" dt="2020-08-05T15:58:09.174" v="2475" actId="1076"/>
          <ac:spMkLst>
            <pc:docMk/>
            <pc:sldMk cId="2966070157" sldId="337"/>
            <ac:spMk id="19" creationId="{52C8CFA5-F3BB-483D-BCAF-FA8F6E7F9989}"/>
          </ac:spMkLst>
        </pc:spChg>
        <pc:spChg chg="mod">
          <ac:chgData name="LYU Xudong" userId="06304f9d-9443-436d-98fb-7e211333f74a" providerId="ADAL" clId="{68E2A258-039F-4193-BDF6-994F0640C304}" dt="2020-08-05T15:58:35.496" v="2486"/>
          <ac:spMkLst>
            <pc:docMk/>
            <pc:sldMk cId="2966070157" sldId="337"/>
            <ac:spMk id="20" creationId="{8D60CA48-F26C-4874-BA6A-F7772457E887}"/>
          </ac:spMkLst>
        </pc:spChg>
        <pc:spChg chg="del">
          <ac:chgData name="LYU Xudong" userId="06304f9d-9443-436d-98fb-7e211333f74a" providerId="ADAL" clId="{68E2A258-039F-4193-BDF6-994F0640C304}" dt="2020-08-05T15:57:47.260" v="2473" actId="478"/>
          <ac:spMkLst>
            <pc:docMk/>
            <pc:sldMk cId="2966070157" sldId="337"/>
            <ac:spMk id="21" creationId="{D58059DE-28F2-4550-8BF1-2FB3C858B38D}"/>
          </ac:spMkLst>
        </pc:spChg>
        <pc:spChg chg="mod">
          <ac:chgData name="LYU Xudong" userId="06304f9d-9443-436d-98fb-7e211333f74a" providerId="ADAL" clId="{68E2A258-039F-4193-BDF6-994F0640C304}" dt="2020-08-05T15:58:09.174" v="2475" actId="1076"/>
          <ac:spMkLst>
            <pc:docMk/>
            <pc:sldMk cId="2966070157" sldId="337"/>
            <ac:spMk id="23" creationId="{684D45C5-B77A-4989-ACE6-1A9D87E4623E}"/>
          </ac:spMkLst>
        </pc:spChg>
        <pc:spChg chg="del mod">
          <ac:chgData name="LYU Xudong" userId="06304f9d-9443-436d-98fb-7e211333f74a" providerId="ADAL" clId="{68E2A258-039F-4193-BDF6-994F0640C304}" dt="2020-08-05T15:20:15.526" v="2389" actId="478"/>
          <ac:spMkLst>
            <pc:docMk/>
            <pc:sldMk cId="2966070157" sldId="337"/>
            <ac:spMk id="34" creationId="{D0339298-B072-4E35-83CC-3198DD53D1ED}"/>
          </ac:spMkLst>
        </pc:spChg>
        <pc:spChg chg="del">
          <ac:chgData name="LYU Xudong" userId="06304f9d-9443-436d-98fb-7e211333f74a" providerId="ADAL" clId="{68E2A258-039F-4193-BDF6-994F0640C304}" dt="2020-08-04T07:05:17.089" v="266" actId="478"/>
          <ac:spMkLst>
            <pc:docMk/>
            <pc:sldMk cId="2966070157" sldId="337"/>
            <ac:spMk id="36" creationId="{1712D0DE-AC9D-40C2-92E6-4B87C52997B6}"/>
          </ac:spMkLst>
        </pc:spChg>
        <pc:spChg chg="del mod">
          <ac:chgData name="LYU Xudong" userId="06304f9d-9443-436d-98fb-7e211333f74a" providerId="ADAL" clId="{68E2A258-039F-4193-BDF6-994F0640C304}" dt="2020-08-04T07:20:52.532" v="825" actId="478"/>
          <ac:spMkLst>
            <pc:docMk/>
            <pc:sldMk cId="2966070157" sldId="337"/>
            <ac:spMk id="37" creationId="{A443A2C7-9C6E-4FDB-B49E-B50A9E4A568B}"/>
          </ac:spMkLst>
        </pc:spChg>
        <pc:grpChg chg="add mod">
          <ac:chgData name="LYU Xudong" userId="06304f9d-9443-436d-98fb-7e211333f74a" providerId="ADAL" clId="{68E2A258-039F-4193-BDF6-994F0640C304}" dt="2020-08-05T06:18:39.536" v="2384" actId="1076"/>
          <ac:grpSpMkLst>
            <pc:docMk/>
            <pc:sldMk cId="2966070157" sldId="337"/>
            <ac:grpSpMk id="15" creationId="{D0CA37EF-44A2-44CA-BB8D-6E07E424A14F}"/>
          </ac:grpSpMkLst>
        </pc:grpChg>
        <pc:grpChg chg="add mod">
          <ac:chgData name="LYU Xudong" userId="06304f9d-9443-436d-98fb-7e211333f74a" providerId="ADAL" clId="{68E2A258-039F-4193-BDF6-994F0640C304}" dt="2020-08-05T15:51:04.778" v="2454" actId="164"/>
          <ac:grpSpMkLst>
            <pc:docMk/>
            <pc:sldMk cId="2966070157" sldId="337"/>
            <ac:grpSpMk id="24" creationId="{9FC8F32E-3505-46DB-BE17-04A76DCBDB24}"/>
          </ac:grpSpMkLst>
        </pc:grpChg>
        <pc:picChg chg="mod">
          <ac:chgData name="LYU Xudong" userId="06304f9d-9443-436d-98fb-7e211333f74a" providerId="ADAL" clId="{68E2A258-039F-4193-BDF6-994F0640C304}" dt="2020-08-05T15:51:04.778" v="2454" actId="164"/>
          <ac:picMkLst>
            <pc:docMk/>
            <pc:sldMk cId="2966070157" sldId="337"/>
            <ac:picMk id="3" creationId="{30320AD2-8D85-4685-9A19-5536556C3465}"/>
          </ac:picMkLst>
        </pc:picChg>
        <pc:picChg chg="add mod modCrop">
          <ac:chgData name="LYU Xudong" userId="06304f9d-9443-436d-98fb-7e211333f74a" providerId="ADAL" clId="{68E2A258-039F-4193-BDF6-994F0640C304}" dt="2020-08-05T15:20:23.358" v="2392" actId="1076"/>
          <ac:picMkLst>
            <pc:docMk/>
            <pc:sldMk cId="2966070157" sldId="337"/>
            <ac:picMk id="4" creationId="{24C770E1-550E-4D58-AE72-6D8E1AEEF990}"/>
          </ac:picMkLst>
        </pc:picChg>
        <pc:cxnChg chg="add mod">
          <ac:chgData name="LYU Xudong" userId="06304f9d-9443-436d-98fb-7e211333f74a" providerId="ADAL" clId="{68E2A258-039F-4193-BDF6-994F0640C304}" dt="2020-08-05T15:51:04.778" v="2454" actId="164"/>
          <ac:cxnSpMkLst>
            <pc:docMk/>
            <pc:sldMk cId="2966070157" sldId="337"/>
            <ac:cxnSpMk id="7" creationId="{5E8F0216-9B37-4400-AAF8-A3760E3DD9AE}"/>
          </ac:cxnSpMkLst>
        </pc:cxnChg>
      </pc:sldChg>
      <pc:sldChg chg="addSp delSp modSp modAnim">
        <pc:chgData name="LYU Xudong" userId="06304f9d-9443-436d-98fb-7e211333f74a" providerId="ADAL" clId="{68E2A258-039F-4193-BDF6-994F0640C304}" dt="2020-08-06T14:29:07.664" v="2551"/>
        <pc:sldMkLst>
          <pc:docMk/>
          <pc:sldMk cId="146617602" sldId="338"/>
        </pc:sldMkLst>
        <pc:spChg chg="mod">
          <ac:chgData name="LYU Xudong" userId="06304f9d-9443-436d-98fb-7e211333f74a" providerId="ADAL" clId="{68E2A258-039F-4193-BDF6-994F0640C304}" dt="2020-08-05T06:00:18.430" v="1867" actId="20577"/>
          <ac:spMkLst>
            <pc:docMk/>
            <pc:sldMk cId="146617602" sldId="338"/>
            <ac:spMk id="2" creationId="{00000000-0000-0000-0000-000000000000}"/>
          </ac:spMkLst>
        </pc:spChg>
        <pc:spChg chg="del">
          <ac:chgData name="LYU Xudong" userId="06304f9d-9443-436d-98fb-7e211333f74a" providerId="ADAL" clId="{68E2A258-039F-4193-BDF6-994F0640C304}" dt="2020-08-06T14:24:01.777" v="2511" actId="478"/>
          <ac:spMkLst>
            <pc:docMk/>
            <pc:sldMk cId="146617602" sldId="338"/>
            <ac:spMk id="3" creationId="{ACA93700-70A7-4627-B858-1BFDD83E2680}"/>
          </ac:spMkLst>
        </pc:spChg>
        <pc:spChg chg="del mod topLvl">
          <ac:chgData name="LYU Xudong" userId="06304f9d-9443-436d-98fb-7e211333f74a" providerId="ADAL" clId="{68E2A258-039F-4193-BDF6-994F0640C304}" dt="2020-08-04T06:51:54.694" v="215" actId="478"/>
          <ac:spMkLst>
            <pc:docMk/>
            <pc:sldMk cId="146617602" sldId="338"/>
            <ac:spMk id="4" creationId="{05FED462-AC0C-4EBF-8CD4-5744C2062966}"/>
          </ac:spMkLst>
        </pc:spChg>
        <pc:spChg chg="del mod">
          <ac:chgData name="LYU Xudong" userId="06304f9d-9443-436d-98fb-7e211333f74a" providerId="ADAL" clId="{68E2A258-039F-4193-BDF6-994F0640C304}" dt="2020-08-04T06:57:54.605" v="248" actId="478"/>
          <ac:spMkLst>
            <pc:docMk/>
            <pc:sldMk cId="146617602" sldId="338"/>
            <ac:spMk id="5" creationId="{B5FAA03E-7373-480A-9C25-209FD66842A6}"/>
          </ac:spMkLst>
        </pc:spChg>
        <pc:spChg chg="del mod">
          <ac:chgData name="LYU Xudong" userId="06304f9d-9443-436d-98fb-7e211333f74a" providerId="ADAL" clId="{68E2A258-039F-4193-BDF6-994F0640C304}" dt="2020-08-04T07:47:30.338" v="977" actId="478"/>
          <ac:spMkLst>
            <pc:docMk/>
            <pc:sldMk cId="146617602" sldId="338"/>
            <ac:spMk id="6" creationId="{584B4BFA-BD72-487F-B1B9-AE4E0E143F9D}"/>
          </ac:spMkLst>
        </pc:spChg>
        <pc:spChg chg="del mod">
          <ac:chgData name="LYU Xudong" userId="06304f9d-9443-436d-98fb-7e211333f74a" providerId="ADAL" clId="{68E2A258-039F-4193-BDF6-994F0640C304}" dt="2020-08-04T14:44:35.964" v="1028" actId="478"/>
          <ac:spMkLst>
            <pc:docMk/>
            <pc:sldMk cId="146617602" sldId="338"/>
            <ac:spMk id="7" creationId="{1D7A00E1-E600-457D-8F90-08C5436FA04A}"/>
          </ac:spMkLst>
        </pc:spChg>
        <pc:spChg chg="del mod">
          <ac:chgData name="LYU Xudong" userId="06304f9d-9443-436d-98fb-7e211333f74a" providerId="ADAL" clId="{68E2A258-039F-4193-BDF6-994F0640C304}" dt="2020-08-04T06:58:44.397" v="255" actId="478"/>
          <ac:spMkLst>
            <pc:docMk/>
            <pc:sldMk cId="146617602" sldId="338"/>
            <ac:spMk id="8" creationId="{348C2EF7-61D6-410A-A6F5-2E80B7157676}"/>
          </ac:spMkLst>
        </pc:spChg>
        <pc:spChg chg="del mod">
          <ac:chgData name="LYU Xudong" userId="06304f9d-9443-436d-98fb-7e211333f74a" providerId="ADAL" clId="{68E2A258-039F-4193-BDF6-994F0640C304}" dt="2020-08-04T07:32:34.158" v="863" actId="478"/>
          <ac:spMkLst>
            <pc:docMk/>
            <pc:sldMk cId="146617602" sldId="338"/>
            <ac:spMk id="9" creationId="{D1E6456C-AA5F-48E4-9094-9F7C46A57C36}"/>
          </ac:spMkLst>
        </pc:spChg>
        <pc:spChg chg="add del mod">
          <ac:chgData name="LYU Xudong" userId="06304f9d-9443-436d-98fb-7e211333f74a" providerId="ADAL" clId="{68E2A258-039F-4193-BDF6-994F0640C304}" dt="2020-08-04T06:39:50.555" v="44" actId="478"/>
          <ac:spMkLst>
            <pc:docMk/>
            <pc:sldMk cId="146617602" sldId="338"/>
            <ac:spMk id="12" creationId="{2F4B7836-D0D3-4015-AB7D-A8F8FC4ADC3D}"/>
          </ac:spMkLst>
        </pc:spChg>
        <pc:spChg chg="add mod">
          <ac:chgData name="LYU Xudong" userId="06304f9d-9443-436d-98fb-7e211333f74a" providerId="ADAL" clId="{68E2A258-039F-4193-BDF6-994F0640C304}" dt="2020-08-04T06:55:56.876" v="226" actId="1038"/>
          <ac:spMkLst>
            <pc:docMk/>
            <pc:sldMk cId="146617602" sldId="338"/>
            <ac:spMk id="14" creationId="{24CD172A-1C50-401E-86ED-16BC065F192F}"/>
          </ac:spMkLst>
        </pc:spChg>
        <pc:spChg chg="add mod">
          <ac:chgData name="LYU Xudong" userId="06304f9d-9443-436d-98fb-7e211333f74a" providerId="ADAL" clId="{68E2A258-039F-4193-BDF6-994F0640C304}" dt="2020-08-06T14:27:39.190" v="2540" actId="207"/>
          <ac:spMkLst>
            <pc:docMk/>
            <pc:sldMk cId="146617602" sldId="338"/>
            <ac:spMk id="17" creationId="{9ACFC468-7020-4ABB-B648-EE5C70598F67}"/>
          </ac:spMkLst>
        </pc:spChg>
        <pc:spChg chg="add mod">
          <ac:chgData name="LYU Xudong" userId="06304f9d-9443-436d-98fb-7e211333f74a" providerId="ADAL" clId="{68E2A258-039F-4193-BDF6-994F0640C304}" dt="2020-08-04T06:55:56.876" v="226" actId="1038"/>
          <ac:spMkLst>
            <pc:docMk/>
            <pc:sldMk cId="146617602" sldId="338"/>
            <ac:spMk id="18" creationId="{5278AE86-96B7-428C-97E5-198CBA86A3A0}"/>
          </ac:spMkLst>
        </pc:spChg>
        <pc:spChg chg="add mod">
          <ac:chgData name="LYU Xudong" userId="06304f9d-9443-436d-98fb-7e211333f74a" providerId="ADAL" clId="{68E2A258-039F-4193-BDF6-994F0640C304}" dt="2020-08-06T14:27:43.981" v="2541" actId="207"/>
          <ac:spMkLst>
            <pc:docMk/>
            <pc:sldMk cId="146617602" sldId="338"/>
            <ac:spMk id="19" creationId="{E47C0F24-4CA7-4E75-9AA2-720B1744C85D}"/>
          </ac:spMkLst>
        </pc:spChg>
        <pc:spChg chg="add mod">
          <ac:chgData name="LYU Xudong" userId="06304f9d-9443-436d-98fb-7e211333f74a" providerId="ADAL" clId="{68E2A258-039F-4193-BDF6-994F0640C304}" dt="2020-08-04T06:55:56.876" v="226" actId="1038"/>
          <ac:spMkLst>
            <pc:docMk/>
            <pc:sldMk cId="146617602" sldId="338"/>
            <ac:spMk id="20" creationId="{E2C04E93-9925-46D9-8FA4-D6467C2DB0E9}"/>
          </ac:spMkLst>
        </pc:spChg>
        <pc:spChg chg="add mod">
          <ac:chgData name="LYU Xudong" userId="06304f9d-9443-436d-98fb-7e211333f74a" providerId="ADAL" clId="{68E2A258-039F-4193-BDF6-994F0640C304}" dt="2020-08-04T07:37:11.715" v="917" actId="164"/>
          <ac:spMkLst>
            <pc:docMk/>
            <pc:sldMk cId="146617602" sldId="338"/>
            <ac:spMk id="26" creationId="{AF6C2FF9-77FD-4BE9-94E2-E5B131236F76}"/>
          </ac:spMkLst>
        </pc:spChg>
        <pc:spChg chg="add mod">
          <ac:chgData name="LYU Xudong" userId="06304f9d-9443-436d-98fb-7e211333f74a" providerId="ADAL" clId="{68E2A258-039F-4193-BDF6-994F0640C304}" dt="2020-08-04T07:37:11.715" v="917" actId="164"/>
          <ac:spMkLst>
            <pc:docMk/>
            <pc:sldMk cId="146617602" sldId="338"/>
            <ac:spMk id="27" creationId="{5A780FBC-D23F-40D4-A59B-22A441BEC392}"/>
          </ac:spMkLst>
        </pc:spChg>
        <pc:spChg chg="add mod">
          <ac:chgData name="LYU Xudong" userId="06304f9d-9443-436d-98fb-7e211333f74a" providerId="ADAL" clId="{68E2A258-039F-4193-BDF6-994F0640C304}" dt="2020-08-04T07:37:11.715" v="917" actId="164"/>
          <ac:spMkLst>
            <pc:docMk/>
            <pc:sldMk cId="146617602" sldId="338"/>
            <ac:spMk id="28" creationId="{EBAE3F35-E428-4BC0-B49D-C877709566D0}"/>
          </ac:spMkLst>
        </pc:spChg>
        <pc:spChg chg="add mod">
          <ac:chgData name="LYU Xudong" userId="06304f9d-9443-436d-98fb-7e211333f74a" providerId="ADAL" clId="{68E2A258-039F-4193-BDF6-994F0640C304}" dt="2020-08-04T07:37:11.715" v="917" actId="164"/>
          <ac:spMkLst>
            <pc:docMk/>
            <pc:sldMk cId="146617602" sldId="338"/>
            <ac:spMk id="29" creationId="{2793FE3C-00CD-4EDE-A26D-03DBD653F572}"/>
          </ac:spMkLst>
        </pc:spChg>
        <pc:spChg chg="add mod">
          <ac:chgData name="LYU Xudong" userId="06304f9d-9443-436d-98fb-7e211333f74a" providerId="ADAL" clId="{68E2A258-039F-4193-BDF6-994F0640C304}" dt="2020-08-04T07:37:11.715" v="917" actId="164"/>
          <ac:spMkLst>
            <pc:docMk/>
            <pc:sldMk cId="146617602" sldId="338"/>
            <ac:spMk id="30" creationId="{3D18F5C0-5DAF-4434-840B-4AE6F27139A1}"/>
          </ac:spMkLst>
        </pc:spChg>
        <pc:spChg chg="add mod">
          <ac:chgData name="LYU Xudong" userId="06304f9d-9443-436d-98fb-7e211333f74a" providerId="ADAL" clId="{68E2A258-039F-4193-BDF6-994F0640C304}" dt="2020-08-04T07:37:11.715" v="917" actId="164"/>
          <ac:spMkLst>
            <pc:docMk/>
            <pc:sldMk cId="146617602" sldId="338"/>
            <ac:spMk id="32" creationId="{F109F247-82DB-47B7-BDD6-95A68140EA18}"/>
          </ac:spMkLst>
        </pc:spChg>
        <pc:spChg chg="add mod">
          <ac:chgData name="LYU Xudong" userId="06304f9d-9443-436d-98fb-7e211333f74a" providerId="ADAL" clId="{68E2A258-039F-4193-BDF6-994F0640C304}" dt="2020-08-04T07:37:11.715" v="917" actId="164"/>
          <ac:spMkLst>
            <pc:docMk/>
            <pc:sldMk cId="146617602" sldId="338"/>
            <ac:spMk id="34" creationId="{9754F356-57F5-4EF3-9B34-63742FCFCB39}"/>
          </ac:spMkLst>
        </pc:spChg>
        <pc:spChg chg="add mod">
          <ac:chgData name="LYU Xudong" userId="06304f9d-9443-436d-98fb-7e211333f74a" providerId="ADAL" clId="{68E2A258-039F-4193-BDF6-994F0640C304}" dt="2020-08-04T07:37:11.715" v="917" actId="164"/>
          <ac:spMkLst>
            <pc:docMk/>
            <pc:sldMk cId="146617602" sldId="338"/>
            <ac:spMk id="35" creationId="{01F995B6-A796-425D-AE00-3BE2106F6376}"/>
          </ac:spMkLst>
        </pc:spChg>
        <pc:spChg chg="add del">
          <ac:chgData name="LYU Xudong" userId="06304f9d-9443-436d-98fb-7e211333f74a" providerId="ADAL" clId="{68E2A258-039F-4193-BDF6-994F0640C304}" dt="2020-08-06T14:27:45.698" v="2542" actId="478"/>
          <ac:spMkLst>
            <pc:docMk/>
            <pc:sldMk cId="146617602" sldId="338"/>
            <ac:spMk id="41" creationId="{44B94661-46BF-4D3B-953E-5EC36B9A8781}"/>
          </ac:spMkLst>
        </pc:spChg>
        <pc:grpChg chg="add del mod">
          <ac:chgData name="LYU Xudong" userId="06304f9d-9443-436d-98fb-7e211333f74a" providerId="ADAL" clId="{68E2A258-039F-4193-BDF6-994F0640C304}" dt="2020-08-04T06:51:40.062" v="213" actId="165"/>
          <ac:grpSpMkLst>
            <pc:docMk/>
            <pc:sldMk cId="146617602" sldId="338"/>
            <ac:grpSpMk id="11" creationId="{3D758D13-B4E3-4288-80A4-B97269F02B22}"/>
          </ac:grpSpMkLst>
        </pc:grpChg>
        <pc:grpChg chg="add mod">
          <ac:chgData name="LYU Xudong" userId="06304f9d-9443-436d-98fb-7e211333f74a" providerId="ADAL" clId="{68E2A258-039F-4193-BDF6-994F0640C304}" dt="2020-08-04T07:37:11.715" v="917" actId="164"/>
          <ac:grpSpMkLst>
            <pc:docMk/>
            <pc:sldMk cId="146617602" sldId="338"/>
            <ac:grpSpMk id="31" creationId="{0D5FB8A9-F341-465A-83F4-4CA61F5FCD0B}"/>
          </ac:grpSpMkLst>
        </pc:grpChg>
        <pc:graphicFrameChg chg="add del mod">
          <ac:chgData name="LYU Xudong" userId="06304f9d-9443-436d-98fb-7e211333f74a" providerId="ADAL" clId="{68E2A258-039F-4193-BDF6-994F0640C304}" dt="2020-08-04T06:50:03.638" v="171" actId="478"/>
          <ac:graphicFrameMkLst>
            <pc:docMk/>
            <pc:sldMk cId="146617602" sldId="338"/>
            <ac:graphicFrameMk id="13" creationId="{22005EDF-679D-4102-9325-728EDF260202}"/>
          </ac:graphicFrameMkLst>
        </pc:graphicFrameChg>
        <pc:picChg chg="add del mod">
          <ac:chgData name="LYU Xudong" userId="06304f9d-9443-436d-98fb-7e211333f74a" providerId="ADAL" clId="{68E2A258-039F-4193-BDF6-994F0640C304}" dt="2020-08-05T17:32:16.865" v="2506" actId="478"/>
          <ac:picMkLst>
            <pc:docMk/>
            <pc:sldMk cId="146617602" sldId="338"/>
            <ac:picMk id="3" creationId="{C05B2129-A39B-41FB-B558-ED9F9FC17155}"/>
          </ac:picMkLst>
        </pc:picChg>
        <pc:picChg chg="add del mod modCrop">
          <ac:chgData name="LYU Xudong" userId="06304f9d-9443-436d-98fb-7e211333f74a" providerId="ADAL" clId="{68E2A258-039F-4193-BDF6-994F0640C304}" dt="2020-08-05T15:42:46.136" v="2453" actId="1035"/>
          <ac:picMkLst>
            <pc:docMk/>
            <pc:sldMk cId="146617602" sldId="338"/>
            <ac:picMk id="5" creationId="{86E55269-8732-499B-B526-FC3BA37FE265}"/>
          </ac:picMkLst>
        </pc:picChg>
        <pc:picChg chg="add mod modCrop">
          <ac:chgData name="LYU Xudong" userId="06304f9d-9443-436d-98fb-7e211333f74a" providerId="ADAL" clId="{68E2A258-039F-4193-BDF6-994F0640C304}" dt="2020-08-05T16:59:09.574" v="2501" actId="1076"/>
          <ac:picMkLst>
            <pc:docMk/>
            <pc:sldMk cId="146617602" sldId="338"/>
            <ac:picMk id="6" creationId="{E5350E76-31EC-4CD7-8BF8-CEF6CCA20714}"/>
          </ac:picMkLst>
        </pc:picChg>
        <pc:picChg chg="add mod">
          <ac:chgData name="LYU Xudong" userId="06304f9d-9443-436d-98fb-7e211333f74a" providerId="ADAL" clId="{68E2A258-039F-4193-BDF6-994F0640C304}" dt="2020-08-06T14:27:17.741" v="2537" actId="208"/>
          <ac:picMkLst>
            <pc:docMk/>
            <pc:sldMk cId="146617602" sldId="338"/>
            <ac:picMk id="7" creationId="{554CB14F-918D-4BE5-8974-E78035C81A32}"/>
          </ac:picMkLst>
        </pc:picChg>
        <pc:picChg chg="add del mod topLvl modCrop">
          <ac:chgData name="LYU Xudong" userId="06304f9d-9443-436d-98fb-7e211333f74a" providerId="ADAL" clId="{68E2A258-039F-4193-BDF6-994F0640C304}" dt="2020-08-05T15:42:43.475" v="2448" actId="478"/>
          <ac:picMkLst>
            <pc:docMk/>
            <pc:sldMk cId="146617602" sldId="338"/>
            <ac:picMk id="10" creationId="{CF718901-46D9-4496-B0F9-DCC2BD8DF55F}"/>
          </ac:picMkLst>
        </pc:picChg>
        <pc:picChg chg="add del mod">
          <ac:chgData name="LYU Xudong" userId="06304f9d-9443-436d-98fb-7e211333f74a" providerId="ADAL" clId="{68E2A258-039F-4193-BDF6-994F0640C304}" dt="2020-08-04T06:50:49.187" v="211" actId="478"/>
          <ac:picMkLst>
            <pc:docMk/>
            <pc:sldMk cId="146617602" sldId="338"/>
            <ac:picMk id="15" creationId="{FE5807CC-228D-4166-8135-BA9246D3939B}"/>
          </ac:picMkLst>
        </pc:picChg>
        <pc:picChg chg="add mod">
          <ac:chgData name="LYU Xudong" userId="06304f9d-9443-436d-98fb-7e211333f74a" providerId="ADAL" clId="{68E2A258-039F-4193-BDF6-994F0640C304}" dt="2020-08-04T06:56:02.707" v="232" actId="1035"/>
          <ac:picMkLst>
            <pc:docMk/>
            <pc:sldMk cId="146617602" sldId="338"/>
            <ac:picMk id="21" creationId="{63C8E216-511F-4D57-8225-C4DD77F9AB99}"/>
          </ac:picMkLst>
        </pc:picChg>
        <pc:picChg chg="add mod modCrop">
          <ac:chgData name="LYU Xudong" userId="06304f9d-9443-436d-98fb-7e211333f74a" providerId="ADAL" clId="{68E2A258-039F-4193-BDF6-994F0640C304}" dt="2020-08-06T14:27:12.819" v="2536" actId="208"/>
          <ac:picMkLst>
            <pc:docMk/>
            <pc:sldMk cId="146617602" sldId="338"/>
            <ac:picMk id="23" creationId="{C011DDC3-915B-4A14-BE09-7B40B9710D0B}"/>
          </ac:picMkLst>
        </pc:picChg>
        <pc:picChg chg="add mod modCrop">
          <ac:chgData name="LYU Xudong" userId="06304f9d-9443-436d-98fb-7e211333f74a" providerId="ADAL" clId="{68E2A258-039F-4193-BDF6-994F0640C304}" dt="2020-08-04T07:48:44.554" v="991" actId="14100"/>
          <ac:picMkLst>
            <pc:docMk/>
            <pc:sldMk cId="146617602" sldId="338"/>
            <ac:picMk id="25" creationId="{EB3DAFC1-7E09-444B-915E-3F708E9F5284}"/>
          </ac:picMkLst>
        </pc:picChg>
        <pc:picChg chg="add del mod">
          <ac:chgData name="LYU Xudong" userId="06304f9d-9443-436d-98fb-7e211333f74a" providerId="ADAL" clId="{68E2A258-039F-4193-BDF6-994F0640C304}" dt="2020-08-05T16:58:07.765" v="2488" actId="478"/>
          <ac:picMkLst>
            <pc:docMk/>
            <pc:sldMk cId="146617602" sldId="338"/>
            <ac:picMk id="36" creationId="{675116C3-127A-4BCA-8F29-9092E897979E}"/>
          </ac:picMkLst>
        </pc:picChg>
        <pc:cxnChg chg="add mod">
          <ac:chgData name="LYU Xudong" userId="06304f9d-9443-436d-98fb-7e211333f74a" providerId="ADAL" clId="{68E2A258-039F-4193-BDF6-994F0640C304}" dt="2020-08-06T14:24:33.806" v="2517" actId="208"/>
          <ac:cxnSpMkLst>
            <pc:docMk/>
            <pc:sldMk cId="146617602" sldId="338"/>
            <ac:cxnSpMk id="36" creationId="{D8EE89FA-5FA9-4859-B182-D68BA9AB71FC}"/>
          </ac:cxnSpMkLst>
        </pc:cxnChg>
        <pc:cxnChg chg="add mod">
          <ac:chgData name="LYU Xudong" userId="06304f9d-9443-436d-98fb-7e211333f74a" providerId="ADAL" clId="{68E2A258-039F-4193-BDF6-994F0640C304}" dt="2020-08-06T14:24:48.619" v="2519" actId="1076"/>
          <ac:cxnSpMkLst>
            <pc:docMk/>
            <pc:sldMk cId="146617602" sldId="338"/>
            <ac:cxnSpMk id="37" creationId="{EF47DE38-F0AA-4727-AC8F-BD9FD003D2D3}"/>
          </ac:cxnSpMkLst>
        </pc:cxnChg>
        <pc:cxnChg chg="add mod">
          <ac:chgData name="LYU Xudong" userId="06304f9d-9443-436d-98fb-7e211333f74a" providerId="ADAL" clId="{68E2A258-039F-4193-BDF6-994F0640C304}" dt="2020-08-06T14:25:01.759" v="2521" actId="1076"/>
          <ac:cxnSpMkLst>
            <pc:docMk/>
            <pc:sldMk cId="146617602" sldId="338"/>
            <ac:cxnSpMk id="38" creationId="{7AB9DC42-4688-4959-BC42-A0A9C7E8F1DB}"/>
          </ac:cxnSpMkLst>
        </pc:cxnChg>
        <pc:cxnChg chg="add mod">
          <ac:chgData name="LYU Xudong" userId="06304f9d-9443-436d-98fb-7e211333f74a" providerId="ADAL" clId="{68E2A258-039F-4193-BDF6-994F0640C304}" dt="2020-08-06T14:28:04.356" v="2545" actId="14100"/>
          <ac:cxnSpMkLst>
            <pc:docMk/>
            <pc:sldMk cId="146617602" sldId="338"/>
            <ac:cxnSpMk id="39" creationId="{90A07F39-AEE6-40CF-82A0-89D34585CA87}"/>
          </ac:cxnSpMkLst>
        </pc:cxnChg>
        <pc:cxnChg chg="add mod">
          <ac:chgData name="LYU Xudong" userId="06304f9d-9443-436d-98fb-7e211333f74a" providerId="ADAL" clId="{68E2A258-039F-4193-BDF6-994F0640C304}" dt="2020-08-06T14:28:09.194" v="2546" actId="1036"/>
          <ac:cxnSpMkLst>
            <pc:docMk/>
            <pc:sldMk cId="146617602" sldId="338"/>
            <ac:cxnSpMk id="40" creationId="{7033CC54-931D-49EC-B620-2547318B6B0C}"/>
          </ac:cxnSpMkLst>
        </pc:cxnChg>
      </pc:sldChg>
      <pc:sldChg chg="addSp delSp modSp mod">
        <pc:chgData name="LYU Xudong" userId="06304f9d-9443-436d-98fb-7e211333f74a" providerId="ADAL" clId="{68E2A258-039F-4193-BDF6-994F0640C304}" dt="2020-08-06T15:01:01.035" v="2768" actId="478"/>
        <pc:sldMkLst>
          <pc:docMk/>
          <pc:sldMk cId="1464947667" sldId="339"/>
        </pc:sldMkLst>
        <pc:spChg chg="mod">
          <ac:chgData name="LYU Xudong" userId="06304f9d-9443-436d-98fb-7e211333f74a" providerId="ADAL" clId="{68E2A258-039F-4193-BDF6-994F0640C304}" dt="2020-08-05T06:21:05.045" v="2386"/>
          <ac:spMkLst>
            <pc:docMk/>
            <pc:sldMk cId="1464947667" sldId="339"/>
            <ac:spMk id="2" creationId="{00000000-0000-0000-0000-000000000000}"/>
          </ac:spMkLst>
        </pc:spChg>
        <pc:spChg chg="add mod">
          <ac:chgData name="LYU Xudong" userId="06304f9d-9443-436d-98fb-7e211333f74a" providerId="ADAL" clId="{68E2A258-039F-4193-BDF6-994F0640C304}" dt="2020-08-06T14:52:46.338" v="2739" actId="1037"/>
          <ac:spMkLst>
            <pc:docMk/>
            <pc:sldMk cId="1464947667" sldId="339"/>
            <ac:spMk id="3" creationId="{23E57700-3A5B-4A4F-986B-C13065DA154A}"/>
          </ac:spMkLst>
        </pc:spChg>
        <pc:spChg chg="del">
          <ac:chgData name="LYU Xudong" userId="06304f9d-9443-436d-98fb-7e211333f74a" providerId="ADAL" clId="{68E2A258-039F-4193-BDF6-994F0640C304}" dt="2020-08-04T07:42:10.008" v="965" actId="478"/>
          <ac:spMkLst>
            <pc:docMk/>
            <pc:sldMk cId="1464947667" sldId="339"/>
            <ac:spMk id="3" creationId="{7F5533F4-15E0-4CDD-88BC-71347E6032F8}"/>
          </ac:spMkLst>
        </pc:spChg>
        <pc:spChg chg="add del mod">
          <ac:chgData name="LYU Xudong" userId="06304f9d-9443-436d-98fb-7e211333f74a" providerId="ADAL" clId="{68E2A258-039F-4193-BDF6-994F0640C304}" dt="2020-08-06T14:48:21.301" v="2660" actId="478"/>
          <ac:spMkLst>
            <pc:docMk/>
            <pc:sldMk cId="1464947667" sldId="339"/>
            <ac:spMk id="5" creationId="{124A3C7E-EDC8-485D-8948-D57B09674608}"/>
          </ac:spMkLst>
        </pc:spChg>
        <pc:spChg chg="add del">
          <ac:chgData name="LYU Xudong" userId="06304f9d-9443-436d-98fb-7e211333f74a" providerId="ADAL" clId="{68E2A258-039F-4193-BDF6-994F0640C304}" dt="2020-08-05T06:06:50.172" v="1979"/>
          <ac:spMkLst>
            <pc:docMk/>
            <pc:sldMk cId="1464947667" sldId="339"/>
            <ac:spMk id="8" creationId="{68D37616-2B1B-41A5-BFEA-842E6713212F}"/>
          </ac:spMkLst>
        </pc:spChg>
        <pc:spChg chg="add del">
          <ac:chgData name="LYU Xudong" userId="06304f9d-9443-436d-98fb-7e211333f74a" providerId="ADAL" clId="{68E2A258-039F-4193-BDF6-994F0640C304}" dt="2020-08-05T06:06:50.172" v="1979"/>
          <ac:spMkLst>
            <pc:docMk/>
            <pc:sldMk cId="1464947667" sldId="339"/>
            <ac:spMk id="9" creationId="{8C7F429F-6203-4186-8528-5FFDCB6C0373}"/>
          </ac:spMkLst>
        </pc:spChg>
        <pc:spChg chg="add del">
          <ac:chgData name="LYU Xudong" userId="06304f9d-9443-436d-98fb-7e211333f74a" providerId="ADAL" clId="{68E2A258-039F-4193-BDF6-994F0640C304}" dt="2020-08-05T06:06:50.172" v="1979"/>
          <ac:spMkLst>
            <pc:docMk/>
            <pc:sldMk cId="1464947667" sldId="339"/>
            <ac:spMk id="10" creationId="{88E19099-A166-4BB3-95C4-7DFB9DAA854C}"/>
          </ac:spMkLst>
        </pc:spChg>
        <pc:spChg chg="add del">
          <ac:chgData name="LYU Xudong" userId="06304f9d-9443-436d-98fb-7e211333f74a" providerId="ADAL" clId="{68E2A258-039F-4193-BDF6-994F0640C304}" dt="2020-08-05T06:06:50.172" v="1979"/>
          <ac:spMkLst>
            <pc:docMk/>
            <pc:sldMk cId="1464947667" sldId="339"/>
            <ac:spMk id="11" creationId="{FE3A1DA4-A5F6-447A-837F-35D0E9512AFC}"/>
          </ac:spMkLst>
        </pc:spChg>
        <pc:spChg chg="del mod">
          <ac:chgData name="LYU Xudong" userId="06304f9d-9443-436d-98fb-7e211333f74a" providerId="ADAL" clId="{68E2A258-039F-4193-BDF6-994F0640C304}" dt="2020-08-05T06:16:29.782" v="2364" actId="478"/>
          <ac:spMkLst>
            <pc:docMk/>
            <pc:sldMk cId="1464947667" sldId="339"/>
            <ac:spMk id="12" creationId="{8B9094CB-F4EA-45AF-AEEE-14CF48E4923A}"/>
          </ac:spMkLst>
        </pc:spChg>
        <pc:spChg chg="add mod">
          <ac:chgData name="LYU Xudong" userId="06304f9d-9443-436d-98fb-7e211333f74a" providerId="ADAL" clId="{68E2A258-039F-4193-BDF6-994F0640C304}" dt="2020-08-05T06:16:35.729" v="2365" actId="1076"/>
          <ac:spMkLst>
            <pc:docMk/>
            <pc:sldMk cId="1464947667" sldId="339"/>
            <ac:spMk id="13" creationId="{327BB6B9-0589-4D5D-9544-A99CF77D11EA}"/>
          </ac:spMkLst>
        </pc:spChg>
        <pc:spChg chg="add mod">
          <ac:chgData name="LYU Xudong" userId="06304f9d-9443-436d-98fb-7e211333f74a" providerId="ADAL" clId="{68E2A258-039F-4193-BDF6-994F0640C304}" dt="2020-08-05T06:16:35.729" v="2365" actId="1076"/>
          <ac:spMkLst>
            <pc:docMk/>
            <pc:sldMk cId="1464947667" sldId="339"/>
            <ac:spMk id="14" creationId="{D1F9A08E-BF0A-4C19-91DE-E550317D3392}"/>
          </ac:spMkLst>
        </pc:spChg>
        <pc:spChg chg="add mod">
          <ac:chgData name="LYU Xudong" userId="06304f9d-9443-436d-98fb-7e211333f74a" providerId="ADAL" clId="{68E2A258-039F-4193-BDF6-994F0640C304}" dt="2020-08-05T06:16:35.729" v="2365" actId="1076"/>
          <ac:spMkLst>
            <pc:docMk/>
            <pc:sldMk cId="1464947667" sldId="339"/>
            <ac:spMk id="15" creationId="{23CAD327-A6D9-454B-B224-C862CBDA6BAE}"/>
          </ac:spMkLst>
        </pc:spChg>
        <pc:spChg chg="add mod">
          <ac:chgData name="LYU Xudong" userId="06304f9d-9443-436d-98fb-7e211333f74a" providerId="ADAL" clId="{68E2A258-039F-4193-BDF6-994F0640C304}" dt="2020-08-05T06:16:35.729" v="2365" actId="1076"/>
          <ac:spMkLst>
            <pc:docMk/>
            <pc:sldMk cId="1464947667" sldId="339"/>
            <ac:spMk id="16" creationId="{053C379C-2C57-4BD7-9478-41F5193AA8A5}"/>
          </ac:spMkLst>
        </pc:spChg>
        <pc:grpChg chg="add del">
          <ac:chgData name="LYU Xudong" userId="06304f9d-9443-436d-98fb-7e211333f74a" providerId="ADAL" clId="{68E2A258-039F-4193-BDF6-994F0640C304}" dt="2020-08-06T14:54:04.219" v="2748" actId="478"/>
          <ac:grpSpMkLst>
            <pc:docMk/>
            <pc:sldMk cId="1464947667" sldId="339"/>
            <ac:grpSpMk id="21" creationId="{D92A16A4-3A2A-419B-AF3C-7D8CB67B975B}"/>
          </ac:grpSpMkLst>
        </pc:grpChg>
        <pc:graphicFrameChg chg="add del mod modGraphic">
          <ac:chgData name="LYU Xudong" userId="06304f9d-9443-436d-98fb-7e211333f74a" providerId="ADAL" clId="{68E2A258-039F-4193-BDF6-994F0640C304}" dt="2020-08-06T14:30:28.243" v="2557" actId="478"/>
          <ac:graphicFrameMkLst>
            <pc:docMk/>
            <pc:sldMk cId="1464947667" sldId="339"/>
            <ac:graphicFrameMk id="4" creationId="{370A5CAF-EE18-4EBA-95E6-57FDF927772D}"/>
          </ac:graphicFrameMkLst>
        </pc:graphicFrameChg>
        <pc:graphicFrameChg chg="add del mod">
          <ac:chgData name="LYU Xudong" userId="06304f9d-9443-436d-98fb-7e211333f74a" providerId="ADAL" clId="{68E2A258-039F-4193-BDF6-994F0640C304}" dt="2020-08-06T14:33:36.151" v="2571" actId="478"/>
          <ac:graphicFrameMkLst>
            <pc:docMk/>
            <pc:sldMk cId="1464947667" sldId="339"/>
            <ac:graphicFrameMk id="8" creationId="{60D94699-AE4A-4B00-A4E6-E93ED7C2E2C7}"/>
          </ac:graphicFrameMkLst>
        </pc:graphicFrameChg>
        <pc:graphicFrameChg chg="add del mod modGraphic">
          <ac:chgData name="LYU Xudong" userId="06304f9d-9443-436d-98fb-7e211333f74a" providerId="ADAL" clId="{68E2A258-039F-4193-BDF6-994F0640C304}" dt="2020-08-06T15:01:01.035" v="2768" actId="478"/>
          <ac:graphicFrameMkLst>
            <pc:docMk/>
            <pc:sldMk cId="1464947667" sldId="339"/>
            <ac:graphicFrameMk id="9" creationId="{2A9B4D2D-50B5-47D5-B943-2D7A73F307D3}"/>
          </ac:graphicFrameMkLst>
        </pc:graphicFrameChg>
        <pc:graphicFrameChg chg="add del mod">
          <ac:chgData name="LYU Xudong" userId="06304f9d-9443-436d-98fb-7e211333f74a" providerId="ADAL" clId="{68E2A258-039F-4193-BDF6-994F0640C304}" dt="2020-08-06T14:41:36.576" v="2596" actId="478"/>
          <ac:graphicFrameMkLst>
            <pc:docMk/>
            <pc:sldMk cId="1464947667" sldId="339"/>
            <ac:graphicFrameMk id="12" creationId="{70E4328B-E77E-47F9-B185-023E9372B302}"/>
          </ac:graphicFrameMkLst>
        </pc:graphicFrameChg>
        <pc:graphicFrameChg chg="add mod">
          <ac:chgData name="LYU Xudong" userId="06304f9d-9443-436d-98fb-7e211333f74a" providerId="ADAL" clId="{68E2A258-039F-4193-BDF6-994F0640C304}" dt="2020-08-06T14:55:28.029" v="2752"/>
          <ac:graphicFrameMkLst>
            <pc:docMk/>
            <pc:sldMk cId="1464947667" sldId="339"/>
            <ac:graphicFrameMk id="19" creationId="{14128E7D-463F-4513-A245-909AA75760A2}"/>
          </ac:graphicFrameMkLst>
        </pc:graphicFrameChg>
      </pc:sldChg>
    </pc:docChg>
  </pc:docChgLst>
  <pc:docChgLst>
    <pc:chgData name="LI Ling" userId="S::lingli.2018@mitb.smu.edu.sg::1076a97e-5f38-4747-9056-1b5fe877736b" providerId="AD" clId="Web-{F939D591-F59C-4D57-943B-419ABF650748}"/>
    <pc:docChg chg="addSld modSld">
      <pc:chgData name="LI Ling" userId="S::lingli.2018@mitb.smu.edu.sg::1076a97e-5f38-4747-9056-1b5fe877736b" providerId="AD" clId="Web-{F939D591-F59C-4D57-943B-419ABF650748}" dt="2020-08-05T02:46:17.857" v="94" actId="14100"/>
      <pc:docMkLst>
        <pc:docMk/>
      </pc:docMkLst>
      <pc:sldChg chg="addSp delSp modSp">
        <pc:chgData name="LI Ling" userId="S::lingli.2018@mitb.smu.edu.sg::1076a97e-5f38-4747-9056-1b5fe877736b" providerId="AD" clId="Web-{F939D591-F59C-4D57-943B-419ABF650748}" dt="2020-08-05T02:45:12.697" v="80" actId="14100"/>
        <pc:sldMkLst>
          <pc:docMk/>
          <pc:sldMk cId="0" sldId="296"/>
        </pc:sldMkLst>
        <pc:picChg chg="add mod">
          <ac:chgData name="LI Ling" userId="S::lingli.2018@mitb.smu.edu.sg::1076a97e-5f38-4747-9056-1b5fe877736b" providerId="AD" clId="Web-{F939D591-F59C-4D57-943B-419ABF650748}" dt="2020-08-05T02:45:12.697" v="80" actId="14100"/>
          <ac:picMkLst>
            <pc:docMk/>
            <pc:sldMk cId="0" sldId="296"/>
            <ac:picMk id="4" creationId="{6E8FBDC2-583C-4C4A-B56F-CE6A813F420E}"/>
          </ac:picMkLst>
        </pc:picChg>
        <pc:picChg chg="del">
          <ac:chgData name="LI Ling" userId="S::lingli.2018@mitb.smu.edu.sg::1076a97e-5f38-4747-9056-1b5fe877736b" providerId="AD" clId="Web-{F939D591-F59C-4D57-943B-419ABF650748}" dt="2020-08-05T02:44:57.774" v="75"/>
          <ac:picMkLst>
            <pc:docMk/>
            <pc:sldMk cId="0" sldId="296"/>
            <ac:picMk id="30" creationId="{6769C7FC-34FF-429A-AA34-87024180EE5D}"/>
          </ac:picMkLst>
        </pc:picChg>
        <pc:picChg chg="del">
          <ac:chgData name="LI Ling" userId="S::lingli.2018@mitb.smu.edu.sg::1076a97e-5f38-4747-9056-1b5fe877736b" providerId="AD" clId="Web-{F939D591-F59C-4D57-943B-419ABF650748}" dt="2020-08-05T02:45:06.822" v="78"/>
          <ac:picMkLst>
            <pc:docMk/>
            <pc:sldMk cId="0" sldId="296"/>
            <ac:picMk id="31" creationId="{AA84F468-721C-46A9-9B63-209986F16F96}"/>
          </ac:picMkLst>
        </pc:picChg>
      </pc:sldChg>
      <pc:sldChg chg="addSp delSp modSp modNotes">
        <pc:chgData name="LI Ling" userId="S::lingli.2018@mitb.smu.edu.sg::1076a97e-5f38-4747-9056-1b5fe877736b" providerId="AD" clId="Web-{F939D591-F59C-4D57-943B-419ABF650748}" dt="2020-08-05T02:46:17.857" v="94" actId="14100"/>
        <pc:sldMkLst>
          <pc:docMk/>
          <pc:sldMk cId="0" sldId="297"/>
        </pc:sldMkLst>
        <pc:spChg chg="del">
          <ac:chgData name="LI Ling" userId="S::lingli.2018@mitb.smu.edu.sg::1076a97e-5f38-4747-9056-1b5fe877736b" providerId="AD" clId="Web-{F939D591-F59C-4D57-943B-419ABF650748}" dt="2020-08-05T02:45:24.573" v="81"/>
          <ac:spMkLst>
            <pc:docMk/>
            <pc:sldMk cId="0" sldId="297"/>
            <ac:spMk id="18" creationId="{00000000-0000-0000-0000-000000000000}"/>
          </ac:spMkLst>
        </pc:spChg>
        <pc:grpChg chg="del">
          <ac:chgData name="LI Ling" userId="S::lingli.2018@mitb.smu.edu.sg::1076a97e-5f38-4747-9056-1b5fe877736b" providerId="AD" clId="Web-{F939D591-F59C-4D57-943B-419ABF650748}" dt="2020-08-05T02:45:26.292" v="82"/>
          <ac:grpSpMkLst>
            <pc:docMk/>
            <pc:sldMk cId="0" sldId="297"/>
            <ac:grpSpMk id="2" creationId="{00000000-0000-0000-0000-000000000000}"/>
          </ac:grpSpMkLst>
        </pc:grpChg>
        <pc:picChg chg="add mod">
          <ac:chgData name="LI Ling" userId="S::lingli.2018@mitb.smu.edu.sg::1076a97e-5f38-4747-9056-1b5fe877736b" providerId="AD" clId="Web-{F939D591-F59C-4D57-943B-419ABF650748}" dt="2020-08-05T02:45:39.011" v="86" actId="14100"/>
          <ac:picMkLst>
            <pc:docMk/>
            <pc:sldMk cId="0" sldId="297"/>
            <ac:picMk id="31" creationId="{E342CFF1-C509-47A7-A6AD-B4375F076FFB}"/>
          </ac:picMkLst>
        </pc:picChg>
        <pc:picChg chg="add mod">
          <ac:chgData name="LI Ling" userId="S::lingli.2018@mitb.smu.edu.sg::1076a97e-5f38-4747-9056-1b5fe877736b" providerId="AD" clId="Web-{F939D591-F59C-4D57-943B-419ABF650748}" dt="2020-08-05T02:46:17.857" v="94" actId="14100"/>
          <ac:picMkLst>
            <pc:docMk/>
            <pc:sldMk cId="0" sldId="297"/>
            <ac:picMk id="32" creationId="{DA0DC659-75CB-415C-8715-E0297882DFB2}"/>
          </ac:picMkLst>
        </pc:picChg>
      </pc:sldChg>
      <pc:sldChg chg="modSp">
        <pc:chgData name="LI Ling" userId="S::lingli.2018@mitb.smu.edu.sg::1076a97e-5f38-4747-9056-1b5fe877736b" providerId="AD" clId="Web-{F939D591-F59C-4D57-943B-419ABF650748}" dt="2020-08-05T02:29:15.545" v="54" actId="20577"/>
        <pc:sldMkLst>
          <pc:docMk/>
          <pc:sldMk cId="0" sldId="302"/>
        </pc:sldMkLst>
        <pc:spChg chg="mod">
          <ac:chgData name="LI Ling" userId="S::lingli.2018@mitb.smu.edu.sg::1076a97e-5f38-4747-9056-1b5fe877736b" providerId="AD" clId="Web-{F939D591-F59C-4D57-943B-419ABF650748}" dt="2020-08-05T02:29:15.545" v="54" actId="20577"/>
          <ac:spMkLst>
            <pc:docMk/>
            <pc:sldMk cId="0" sldId="302"/>
            <ac:spMk id="27" creationId="{00000000-0000-0000-0000-000000000000}"/>
          </ac:spMkLst>
        </pc:spChg>
      </pc:sldChg>
      <pc:sldChg chg="addSp modSp new mod setBg modNotes">
        <pc:chgData name="LI Ling" userId="S::lingli.2018@mitb.smu.edu.sg::1076a97e-5f38-4747-9056-1b5fe877736b" providerId="AD" clId="Web-{F939D591-F59C-4D57-943B-419ABF650748}" dt="2020-08-05T02:43:45.536" v="74"/>
        <pc:sldMkLst>
          <pc:docMk/>
          <pc:sldMk cId="4096074928" sldId="341"/>
        </pc:sldMkLst>
        <pc:spChg chg="add mod">
          <ac:chgData name="LI Ling" userId="S::lingli.2018@mitb.smu.edu.sg::1076a97e-5f38-4747-9056-1b5fe877736b" providerId="AD" clId="Web-{F939D591-F59C-4D57-943B-419ABF650748}" dt="2020-08-05T02:41:11.964" v="63"/>
          <ac:spMkLst>
            <pc:docMk/>
            <pc:sldMk cId="4096074928" sldId="341"/>
            <ac:spMk id="3" creationId="{E632FE84-2487-47B6-977D-CDA570EBFCF6}"/>
          </ac:spMkLst>
        </pc:spChg>
        <pc:spChg chg="add">
          <ac:chgData name="LI Ling" userId="S::lingli.2018@mitb.smu.edu.sg::1076a97e-5f38-4747-9056-1b5fe877736b" providerId="AD" clId="Web-{F939D591-F59C-4D57-943B-419ABF650748}" dt="2020-08-05T02:41:11.964" v="63"/>
          <ac:spMkLst>
            <pc:docMk/>
            <pc:sldMk cId="4096074928" sldId="341"/>
            <ac:spMk id="9" creationId="{E45B1D5C-0827-4AF0-8186-11FC5A8B8B92}"/>
          </ac:spMkLst>
        </pc:spChg>
        <pc:spChg chg="add">
          <ac:chgData name="LI Ling" userId="S::lingli.2018@mitb.smu.edu.sg::1076a97e-5f38-4747-9056-1b5fe877736b" providerId="AD" clId="Web-{F939D591-F59C-4D57-943B-419ABF650748}" dt="2020-08-05T02:41:11.964" v="63"/>
          <ac:spMkLst>
            <pc:docMk/>
            <pc:sldMk cId="4096074928" sldId="341"/>
            <ac:spMk id="11" creationId="{99413ED5-9ED4-4772-BCE4-2BCAE6B12E35}"/>
          </ac:spMkLst>
        </pc:spChg>
        <pc:spChg chg="add">
          <ac:chgData name="LI Ling" userId="S::lingli.2018@mitb.smu.edu.sg::1076a97e-5f38-4747-9056-1b5fe877736b" providerId="AD" clId="Web-{F939D591-F59C-4D57-943B-419ABF650748}" dt="2020-08-05T02:41:11.964" v="63"/>
          <ac:spMkLst>
            <pc:docMk/>
            <pc:sldMk cId="4096074928" sldId="341"/>
            <ac:spMk id="13" creationId="{04357C93-F0CB-4A1C-8F77-4E9063789819}"/>
          </ac:spMkLst>
        </pc:spChg>
        <pc:spChg chg="add">
          <ac:chgData name="LI Ling" userId="S::lingli.2018@mitb.smu.edu.sg::1076a97e-5f38-4747-9056-1b5fe877736b" providerId="AD" clId="Web-{F939D591-F59C-4D57-943B-419ABF650748}" dt="2020-08-05T02:41:11.964" v="63"/>
          <ac:spMkLst>
            <pc:docMk/>
            <pc:sldMk cId="4096074928" sldId="341"/>
            <ac:spMk id="15" creationId="{90F533E9-6690-41A8-A372-4C6C622D028D}"/>
          </ac:spMkLst>
        </pc:spChg>
        <pc:picChg chg="add mod">
          <ac:chgData name="LI Ling" userId="S::lingli.2018@mitb.smu.edu.sg::1076a97e-5f38-4747-9056-1b5fe877736b" providerId="AD" clId="Web-{F939D591-F59C-4D57-943B-419ABF650748}" dt="2020-08-05T02:43:09.940" v="72" actId="14100"/>
          <ac:picMkLst>
            <pc:docMk/>
            <pc:sldMk cId="4096074928" sldId="341"/>
            <ac:picMk id="4" creationId="{FFA08EF1-5827-4F8F-99D4-822B75953F84}"/>
          </ac:picMkLst>
        </pc:picChg>
        <pc:picChg chg="add mod">
          <ac:chgData name="LI Ling" userId="S::lingli.2018@mitb.smu.edu.sg::1076a97e-5f38-4747-9056-1b5fe877736b" providerId="AD" clId="Web-{F939D591-F59C-4D57-943B-419ABF650748}" dt="2020-08-05T02:43:07.377" v="71" actId="1076"/>
          <ac:picMkLst>
            <pc:docMk/>
            <pc:sldMk cId="4096074928" sldId="341"/>
            <ac:picMk id="5" creationId="{94E8954F-99DC-49EE-AB86-26739CCAD15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111Social%20Analytics\Project\Viz.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111Social%20Analytics\Project\Viz.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SG" sz="1800" b="1">
                <a:effectLst/>
              </a:rPr>
              <a:t>% of answers in the community</a:t>
            </a:r>
            <a:endParaRPr lang="en-SG">
              <a:effectLst/>
            </a:endParaRP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C#​</c:v>
                </c:pt>
              </c:strCache>
            </c:strRef>
          </c:tx>
          <c:spPr>
            <a:ln w="28575" cap="rnd">
              <a:solidFill>
                <a:srgbClr val="FB0000"/>
              </a:solidFill>
              <a:round/>
            </a:ln>
            <a:effectLst/>
          </c:spPr>
          <c:marker>
            <c:symbol val="circle"/>
            <c:size val="5"/>
            <c:spPr>
              <a:solidFill>
                <a:srgbClr val="FB0000"/>
              </a:solidFill>
              <a:ln w="9525">
                <a:noFill/>
              </a:ln>
              <a:effectLst/>
            </c:spPr>
          </c:marker>
          <c:cat>
            <c:strRef>
              <c:f>Sheet1!$A$2:$A$6</c:f>
              <c:strCache>
                <c:ptCount val="5"/>
                <c:pt idx="0">
                  <c:v>2009​</c:v>
                </c:pt>
                <c:pt idx="1">
                  <c:v>2012​</c:v>
                </c:pt>
                <c:pt idx="2">
                  <c:v>2015​</c:v>
                </c:pt>
                <c:pt idx="3">
                  <c:v>2018​</c:v>
                </c:pt>
                <c:pt idx="4">
                  <c:v>2020​</c:v>
                </c:pt>
              </c:strCache>
            </c:strRef>
          </c:cat>
          <c:val>
            <c:numRef>
              <c:f>Sheet1!$B$2:$B$6</c:f>
              <c:numCache>
                <c:formatCode>0.00</c:formatCode>
                <c:ptCount val="5"/>
                <c:pt idx="0">
                  <c:v>45.44</c:v>
                </c:pt>
                <c:pt idx="1">
                  <c:v>21.89</c:v>
                </c:pt>
                <c:pt idx="2">
                  <c:v>14.79</c:v>
                </c:pt>
                <c:pt idx="3">
                  <c:v>11.88</c:v>
                </c:pt>
                <c:pt idx="4">
                  <c:v>7.26</c:v>
                </c:pt>
              </c:numCache>
            </c:numRef>
          </c:val>
          <c:smooth val="0"/>
          <c:extLst>
            <c:ext xmlns:c16="http://schemas.microsoft.com/office/drawing/2014/chart" uri="{C3380CC4-5D6E-409C-BE32-E72D297353CC}">
              <c16:uniqueId val="{00000000-DBB7-486B-9276-1FF1A8EE26D1}"/>
            </c:ext>
          </c:extLst>
        </c:ser>
        <c:ser>
          <c:idx val="1"/>
          <c:order val="1"/>
          <c:tx>
            <c:strRef>
              <c:f>Sheet1!$C$1</c:f>
              <c:strCache>
                <c:ptCount val="1"/>
                <c:pt idx="0">
                  <c:v>Ruby​</c:v>
                </c:pt>
              </c:strCache>
            </c:strRef>
          </c:tx>
          <c:spPr>
            <a:ln w="28575" cap="rnd">
              <a:solidFill>
                <a:srgbClr val="0000F3"/>
              </a:solidFill>
              <a:round/>
            </a:ln>
            <a:effectLst/>
          </c:spPr>
          <c:marker>
            <c:symbol val="circle"/>
            <c:size val="5"/>
            <c:spPr>
              <a:solidFill>
                <a:srgbClr val="0000F3"/>
              </a:solidFill>
              <a:ln w="9525">
                <a:noFill/>
              </a:ln>
              <a:effectLst/>
            </c:spPr>
          </c:marker>
          <c:cat>
            <c:strRef>
              <c:f>Sheet1!$A$2:$A$6</c:f>
              <c:strCache>
                <c:ptCount val="5"/>
                <c:pt idx="0">
                  <c:v>2009​</c:v>
                </c:pt>
                <c:pt idx="1">
                  <c:v>2012​</c:v>
                </c:pt>
                <c:pt idx="2">
                  <c:v>2015​</c:v>
                </c:pt>
                <c:pt idx="3">
                  <c:v>2018​</c:v>
                </c:pt>
                <c:pt idx="4">
                  <c:v>2020​</c:v>
                </c:pt>
              </c:strCache>
            </c:strRef>
          </c:cat>
          <c:val>
            <c:numRef>
              <c:f>Sheet1!$C$2:$C$6</c:f>
              <c:numCache>
                <c:formatCode>0.000</c:formatCode>
                <c:ptCount val="5"/>
                <c:pt idx="0">
                  <c:v>1.8</c:v>
                </c:pt>
                <c:pt idx="1">
                  <c:v>4.2</c:v>
                </c:pt>
                <c:pt idx="2">
                  <c:v>4.91</c:v>
                </c:pt>
                <c:pt idx="3" formatCode="0.00">
                  <c:v>0</c:v>
                </c:pt>
                <c:pt idx="4" formatCode="0.00">
                  <c:v>0</c:v>
                </c:pt>
              </c:numCache>
            </c:numRef>
          </c:val>
          <c:smooth val="0"/>
          <c:extLst>
            <c:ext xmlns:c16="http://schemas.microsoft.com/office/drawing/2014/chart" uri="{C3380CC4-5D6E-409C-BE32-E72D297353CC}">
              <c16:uniqueId val="{00000001-DBB7-486B-9276-1FF1A8EE26D1}"/>
            </c:ext>
          </c:extLst>
        </c:ser>
        <c:ser>
          <c:idx val="2"/>
          <c:order val="2"/>
          <c:tx>
            <c:strRef>
              <c:f>Sheet1!$D$1</c:f>
              <c:strCache>
                <c:ptCount val="1"/>
                <c:pt idx="0">
                  <c:v>Python​</c:v>
                </c:pt>
              </c:strCache>
            </c:strRef>
          </c:tx>
          <c:spPr>
            <a:ln w="28575" cap="rnd">
              <a:solidFill>
                <a:srgbClr val="FFB800"/>
              </a:solidFill>
              <a:round/>
            </a:ln>
            <a:effectLst/>
          </c:spPr>
          <c:marker>
            <c:symbol val="circle"/>
            <c:size val="5"/>
            <c:spPr>
              <a:solidFill>
                <a:srgbClr val="FFB800"/>
              </a:solidFill>
              <a:ln w="9525">
                <a:noFill/>
              </a:ln>
              <a:effectLst/>
            </c:spPr>
          </c:marker>
          <c:cat>
            <c:strRef>
              <c:f>Sheet1!$A$2:$A$6</c:f>
              <c:strCache>
                <c:ptCount val="5"/>
                <c:pt idx="0">
                  <c:v>2009​</c:v>
                </c:pt>
                <c:pt idx="1">
                  <c:v>2012​</c:v>
                </c:pt>
                <c:pt idx="2">
                  <c:v>2015​</c:v>
                </c:pt>
                <c:pt idx="3">
                  <c:v>2018​</c:v>
                </c:pt>
                <c:pt idx="4">
                  <c:v>2020​</c:v>
                </c:pt>
              </c:strCache>
            </c:strRef>
          </c:cat>
          <c:val>
            <c:numRef>
              <c:f>Sheet1!$D$2:$D$6</c:f>
              <c:numCache>
                <c:formatCode>0.00</c:formatCode>
                <c:ptCount val="5"/>
                <c:pt idx="0">
                  <c:v>10.86</c:v>
                </c:pt>
                <c:pt idx="1">
                  <c:v>8.0500000000000007</c:v>
                </c:pt>
                <c:pt idx="2">
                  <c:v>9.4</c:v>
                </c:pt>
                <c:pt idx="3">
                  <c:v>19.22</c:v>
                </c:pt>
                <c:pt idx="4">
                  <c:v>21.33</c:v>
                </c:pt>
              </c:numCache>
            </c:numRef>
          </c:val>
          <c:smooth val="0"/>
          <c:extLst>
            <c:ext xmlns:c16="http://schemas.microsoft.com/office/drawing/2014/chart" uri="{C3380CC4-5D6E-409C-BE32-E72D297353CC}">
              <c16:uniqueId val="{00000002-DBB7-486B-9276-1FF1A8EE26D1}"/>
            </c:ext>
          </c:extLst>
        </c:ser>
        <c:ser>
          <c:idx val="3"/>
          <c:order val="3"/>
          <c:tx>
            <c:strRef>
              <c:f>Sheet1!$E$1</c:f>
              <c:strCache>
                <c:ptCount val="1"/>
                <c:pt idx="0">
                  <c:v>React​</c:v>
                </c:pt>
              </c:strCache>
            </c:strRef>
          </c:tx>
          <c:spPr>
            <a:ln w="28575" cap="rnd">
              <a:solidFill>
                <a:srgbClr val="00B050"/>
              </a:solidFill>
              <a:round/>
            </a:ln>
            <a:effectLst/>
          </c:spPr>
          <c:marker>
            <c:symbol val="circle"/>
            <c:size val="5"/>
            <c:spPr>
              <a:solidFill>
                <a:srgbClr val="00B050"/>
              </a:solidFill>
              <a:ln w="9525">
                <a:noFill/>
              </a:ln>
              <a:effectLst/>
            </c:spPr>
          </c:marker>
          <c:cat>
            <c:strRef>
              <c:f>Sheet1!$A$2:$A$6</c:f>
              <c:strCache>
                <c:ptCount val="5"/>
                <c:pt idx="0">
                  <c:v>2009​</c:v>
                </c:pt>
                <c:pt idx="1">
                  <c:v>2012​</c:v>
                </c:pt>
                <c:pt idx="2">
                  <c:v>2015​</c:v>
                </c:pt>
                <c:pt idx="3">
                  <c:v>2018​</c:v>
                </c:pt>
                <c:pt idx="4">
                  <c:v>2020​</c:v>
                </c:pt>
              </c:strCache>
            </c:strRef>
          </c:cat>
          <c:val>
            <c:numRef>
              <c:f>Sheet1!$E$2:$E$6</c:f>
              <c:numCache>
                <c:formatCode>0.00</c:formatCode>
                <c:ptCount val="5"/>
                <c:pt idx="0">
                  <c:v>0</c:v>
                </c:pt>
                <c:pt idx="1">
                  <c:v>0</c:v>
                </c:pt>
                <c:pt idx="2">
                  <c:v>0</c:v>
                </c:pt>
                <c:pt idx="3" formatCode="0.000">
                  <c:v>5.98</c:v>
                </c:pt>
                <c:pt idx="4" formatCode="0.000">
                  <c:v>19.64</c:v>
                </c:pt>
              </c:numCache>
            </c:numRef>
          </c:val>
          <c:smooth val="0"/>
          <c:extLst>
            <c:ext xmlns:c16="http://schemas.microsoft.com/office/drawing/2014/chart" uri="{C3380CC4-5D6E-409C-BE32-E72D297353CC}">
              <c16:uniqueId val="{00000003-DBB7-486B-9276-1FF1A8EE26D1}"/>
            </c:ext>
          </c:extLst>
        </c:ser>
        <c:dLbls>
          <c:showLegendKey val="0"/>
          <c:showVal val="0"/>
          <c:showCatName val="0"/>
          <c:showSerName val="0"/>
          <c:showPercent val="0"/>
          <c:showBubbleSize val="0"/>
        </c:dLbls>
        <c:marker val="1"/>
        <c:smooth val="0"/>
        <c:axId val="2124879696"/>
        <c:axId val="132506176"/>
      </c:lineChart>
      <c:catAx>
        <c:axId val="2124879696"/>
        <c:scaling>
          <c:orientation val="minMax"/>
        </c:scaling>
        <c:delete val="0"/>
        <c:axPos val="b"/>
        <c:numFmt formatCode="General"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32506176"/>
        <c:crosses val="autoZero"/>
        <c:auto val="1"/>
        <c:lblAlgn val="ctr"/>
        <c:lblOffset val="100"/>
        <c:noMultiLvlLbl val="0"/>
      </c:catAx>
      <c:valAx>
        <c:axId val="132506176"/>
        <c:scaling>
          <c:orientation val="minMax"/>
        </c:scaling>
        <c:delete val="0"/>
        <c:axPos val="l"/>
        <c:majorGridlines>
          <c:spPr>
            <a:ln w="9525" cap="flat" cmpd="sng" algn="ctr">
              <a:noFill/>
              <a:round/>
            </a:ln>
            <a:effectLst/>
          </c:spPr>
        </c:majorGridlines>
        <c:numFmt formatCode="0.0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1248796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SG"/>
              <a:t>Occurrence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Overview!$B$1</c:f>
              <c:strCache>
                <c:ptCount val="1"/>
                <c:pt idx="0">
                  <c:v>Support</c:v>
                </c:pt>
              </c:strCache>
            </c:strRef>
          </c:tx>
          <c:spPr>
            <a:solidFill>
              <a:srgbClr val="F4802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Overview!$A$2:$A$10</c:f>
              <c:strCache>
                <c:ptCount val="9"/>
                <c:pt idx="0">
                  <c:v>python</c:v>
                </c:pt>
                <c:pt idx="1">
                  <c:v>javascript</c:v>
                </c:pt>
                <c:pt idx="2">
                  <c:v>java</c:v>
                </c:pt>
                <c:pt idx="3">
                  <c:v>c#</c:v>
                </c:pt>
                <c:pt idx="4">
                  <c:v>android</c:v>
                </c:pt>
                <c:pt idx="5">
                  <c:v>html</c:v>
                </c:pt>
                <c:pt idx="6">
                  <c:v>reactjs</c:v>
                </c:pt>
                <c:pt idx="7">
                  <c:v>php</c:v>
                </c:pt>
                <c:pt idx="8">
                  <c:v>node.js</c:v>
                </c:pt>
              </c:strCache>
            </c:strRef>
          </c:cat>
          <c:val>
            <c:numRef>
              <c:f>Overview!$B$2:$B$10</c:f>
              <c:numCache>
                <c:formatCode>0.00%</c:formatCode>
                <c:ptCount val="9"/>
                <c:pt idx="0">
                  <c:v>0.14971685818689201</c:v>
                </c:pt>
                <c:pt idx="1">
                  <c:v>0.114067765162835</c:v>
                </c:pt>
                <c:pt idx="2">
                  <c:v>7.2138112321251793E-2</c:v>
                </c:pt>
                <c:pt idx="3">
                  <c:v>5.0065605352419003E-2</c:v>
                </c:pt>
                <c:pt idx="4">
                  <c:v>4.9682305664280502E-2</c:v>
                </c:pt>
                <c:pt idx="5">
                  <c:v>4.7356954222907102E-2</c:v>
                </c:pt>
                <c:pt idx="6">
                  <c:v>4.3150656775683E-2</c:v>
                </c:pt>
                <c:pt idx="7">
                  <c:v>3.9512087272339402E-2</c:v>
                </c:pt>
                <c:pt idx="8">
                  <c:v>3.3277079011953398E-2</c:v>
                </c:pt>
              </c:numCache>
            </c:numRef>
          </c:val>
          <c:extLst>
            <c:ext xmlns:c16="http://schemas.microsoft.com/office/drawing/2014/chart" uri="{C3380CC4-5D6E-409C-BE32-E72D297353CC}">
              <c16:uniqueId val="{00000000-3849-43A4-AD37-D23D3DAB7AC4}"/>
            </c:ext>
          </c:extLst>
        </c:ser>
        <c:dLbls>
          <c:dLblPos val="outEnd"/>
          <c:showLegendKey val="0"/>
          <c:showVal val="1"/>
          <c:showCatName val="0"/>
          <c:showSerName val="0"/>
          <c:showPercent val="0"/>
          <c:showBubbleSize val="0"/>
        </c:dLbls>
        <c:gapWidth val="75"/>
        <c:axId val="1456727856"/>
        <c:axId val="1468905376"/>
      </c:barChart>
      <c:catAx>
        <c:axId val="1456727856"/>
        <c:scaling>
          <c:orientation val="minMax"/>
        </c:scaling>
        <c:delete val="0"/>
        <c:axPos val="b"/>
        <c:numFmt formatCode="General" sourceLinked="1"/>
        <c:majorTickMark val="none"/>
        <c:minorTickMark val="none"/>
        <c:tickLblPos val="nextTo"/>
        <c:spPr>
          <a:solidFill>
            <a:schemeClr val="bg1"/>
          </a:solidFill>
          <a:ln w="9525" cap="flat" cmpd="sng" algn="ctr">
            <a:solidFill>
              <a:srgbClr val="22242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8905376"/>
        <c:crosses val="autoZero"/>
        <c:auto val="1"/>
        <c:lblAlgn val="ctr"/>
        <c:lblOffset val="100"/>
        <c:noMultiLvlLbl val="0"/>
      </c:catAx>
      <c:valAx>
        <c:axId val="1468905376"/>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SG" sz="1000" b="0" i="0" u="none" strike="noStrike" baseline="0">
                    <a:effectLst/>
                  </a:rPr>
                  <a:t>Occurrence</a:t>
                </a:r>
                <a:r>
                  <a:rPr lang="en-SG" altLang="zh-CN"/>
                  <a:t>(%)</a:t>
                </a:r>
                <a:endParaRPr lang="en-SG"/>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crossAx val="14567278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SG"/>
              <a:t>Occurrence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Support</c:v>
                </c:pt>
              </c:strCache>
            </c:strRef>
          </c:tx>
          <c:spPr>
            <a:solidFill>
              <a:srgbClr val="F4802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pandas</c:v>
                </c:pt>
                <c:pt idx="1">
                  <c:v>django</c:v>
                </c:pt>
                <c:pt idx="2">
                  <c:v>dataframe</c:v>
                </c:pt>
                <c:pt idx="3">
                  <c:v>numpy</c:v>
                </c:pt>
                <c:pt idx="4">
                  <c:v>tensorflow</c:v>
                </c:pt>
                <c:pt idx="5">
                  <c:v>matplotlib</c:v>
                </c:pt>
                <c:pt idx="6">
                  <c:v>list</c:v>
                </c:pt>
                <c:pt idx="7">
                  <c:v>flask</c:v>
                </c:pt>
                <c:pt idx="8">
                  <c:v>keras</c:v>
                </c:pt>
              </c:strCache>
            </c:strRef>
          </c:cat>
          <c:val>
            <c:numRef>
              <c:f>Sheet1!$B$2:$B$10</c:f>
              <c:numCache>
                <c:formatCode>0.00%</c:formatCode>
                <c:ptCount val="9"/>
                <c:pt idx="0">
                  <c:v>0.14280000000000001</c:v>
                </c:pt>
                <c:pt idx="1">
                  <c:v>6.8599999999999994E-2</c:v>
                </c:pt>
                <c:pt idx="2">
                  <c:v>4.8000000000000001E-2</c:v>
                </c:pt>
                <c:pt idx="3">
                  <c:v>4.4600000000000001E-2</c:v>
                </c:pt>
                <c:pt idx="4">
                  <c:v>3.5499999999999997E-2</c:v>
                </c:pt>
                <c:pt idx="5">
                  <c:v>3.3099999999999997E-2</c:v>
                </c:pt>
                <c:pt idx="6">
                  <c:v>3.2300000000000002E-2</c:v>
                </c:pt>
                <c:pt idx="7">
                  <c:v>2.75E-2</c:v>
                </c:pt>
                <c:pt idx="8">
                  <c:v>2.3800000000000002E-2</c:v>
                </c:pt>
              </c:numCache>
            </c:numRef>
          </c:val>
          <c:extLst>
            <c:ext xmlns:c16="http://schemas.microsoft.com/office/drawing/2014/chart" uri="{C3380CC4-5D6E-409C-BE32-E72D297353CC}">
              <c16:uniqueId val="{00000000-2451-40AE-9DFD-86953EF22A67}"/>
            </c:ext>
          </c:extLst>
        </c:ser>
        <c:dLbls>
          <c:dLblPos val="outEnd"/>
          <c:showLegendKey val="0"/>
          <c:showVal val="1"/>
          <c:showCatName val="0"/>
          <c:showSerName val="0"/>
          <c:showPercent val="0"/>
          <c:showBubbleSize val="0"/>
        </c:dLbls>
        <c:gapWidth val="75"/>
        <c:axId val="1456727856"/>
        <c:axId val="1468905376"/>
      </c:barChart>
      <c:catAx>
        <c:axId val="1456727856"/>
        <c:scaling>
          <c:orientation val="minMax"/>
        </c:scaling>
        <c:delete val="0"/>
        <c:axPos val="b"/>
        <c:numFmt formatCode="General" sourceLinked="1"/>
        <c:majorTickMark val="none"/>
        <c:minorTickMark val="none"/>
        <c:tickLblPos val="nextTo"/>
        <c:spPr>
          <a:solidFill>
            <a:schemeClr val="bg1"/>
          </a:solidFill>
          <a:ln w="9525" cap="flat" cmpd="sng" algn="ctr">
            <a:solidFill>
              <a:srgbClr val="22242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8905376"/>
        <c:crosses val="autoZero"/>
        <c:auto val="1"/>
        <c:lblAlgn val="ctr"/>
        <c:lblOffset val="100"/>
        <c:noMultiLvlLbl val="0"/>
      </c:catAx>
      <c:valAx>
        <c:axId val="1468905376"/>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SG"/>
                  <a:t>Occurrence</a:t>
                </a:r>
                <a:r>
                  <a:rPr lang="en-SG" altLang="zh-CN"/>
                  <a:t>(%)</a:t>
                </a:r>
                <a:endParaRPr lang="en-SG"/>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crossAx val="14567278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2">
  <a:schemeClr val="accent2"/>
</cs:colorStyle>
</file>

<file path=ppt/charts/colors3.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E81987-E7DA-4BA7-B1E7-6117EE600CFB}" type="datetimeFigureOut">
              <a:rPr lang="zh-CN" altLang="en-US" smtClean="0"/>
              <a:t>2021/2/22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6D8B3-534F-4D0F-AF84-F3199E9D77A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EC2BCF-A1EC-4495-A169-B117DFEE7E6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ea typeface="等线"/>
            </a:endParaRPr>
          </a:p>
        </p:txBody>
      </p:sp>
      <p:sp>
        <p:nvSpPr>
          <p:cNvPr id="4" name="灯片编号占位符 3"/>
          <p:cNvSpPr>
            <a:spLocks noGrp="1"/>
          </p:cNvSpPr>
          <p:nvPr>
            <p:ph type="sldNum" sz="quarter" idx="10"/>
          </p:nvPr>
        </p:nvSpPr>
        <p:spPr/>
        <p:txBody>
          <a:bodyPr/>
          <a:lstStyle/>
          <a:p>
            <a:fld id="{2C66D8B3-534F-4D0F-AF84-F3199E9D77A3}"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ea typeface="等线"/>
            </a:endParaRPr>
          </a:p>
          <a:p>
            <a:r>
              <a:rPr lang="zh-CN" altLang="en-US">
                <a:ea typeface="等线"/>
              </a:rPr>
              <a:t> </a:t>
            </a:r>
            <a:endParaRPr lang="zh-CN">
              <a:ea typeface="等线"/>
            </a:endParaRPr>
          </a:p>
        </p:txBody>
      </p:sp>
      <p:sp>
        <p:nvSpPr>
          <p:cNvPr id="4" name="灯片编号占位符 3"/>
          <p:cNvSpPr>
            <a:spLocks noGrp="1"/>
          </p:cNvSpPr>
          <p:nvPr>
            <p:ph type="sldNum" sz="quarter" idx="10"/>
          </p:nvPr>
        </p:nvSpPr>
        <p:spPr/>
        <p:txBody>
          <a:bodyPr/>
          <a:lstStyle/>
          <a:p>
            <a:fld id="{2C66D8B3-534F-4D0F-AF84-F3199E9D77A3}"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ea typeface="等线"/>
            </a:endParaRPr>
          </a:p>
        </p:txBody>
      </p:sp>
      <p:sp>
        <p:nvSpPr>
          <p:cNvPr id="4" name="灯片编号占位符 3"/>
          <p:cNvSpPr>
            <a:spLocks noGrp="1"/>
          </p:cNvSpPr>
          <p:nvPr>
            <p:ph type="sldNum" sz="quarter" idx="10"/>
          </p:nvPr>
        </p:nvSpPr>
        <p:spPr/>
        <p:txBody>
          <a:bodyPr/>
          <a:lstStyle/>
          <a:p>
            <a:fld id="{2C66D8B3-534F-4D0F-AF84-F3199E9D77A3}"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ea typeface="等线"/>
            </a:endParaRPr>
          </a:p>
        </p:txBody>
      </p:sp>
      <p:sp>
        <p:nvSpPr>
          <p:cNvPr id="4" name="灯片编号占位符 3"/>
          <p:cNvSpPr>
            <a:spLocks noGrp="1"/>
          </p:cNvSpPr>
          <p:nvPr>
            <p:ph type="sldNum" sz="quarter" idx="5"/>
          </p:nvPr>
        </p:nvSpPr>
        <p:spPr/>
        <p:txBody>
          <a:bodyPr/>
          <a:lstStyle/>
          <a:p>
            <a:fld id="{2C66D8B3-534F-4D0F-AF84-F3199E9D77A3}" type="slidenum">
              <a:rPr lang="zh-CN" altLang="en-US" smtClean="0"/>
              <a:t>14</a:t>
            </a:fld>
            <a:endParaRPr lang="zh-CN" altLang="en-US"/>
          </a:p>
        </p:txBody>
      </p:sp>
    </p:spTree>
    <p:extLst>
      <p:ext uri="{BB962C8B-B14F-4D97-AF65-F5344CB8AC3E}">
        <p14:creationId xmlns:p14="http://schemas.microsoft.com/office/powerpoint/2010/main" val="2575816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t>The use of social media and in particular community Question Answering (Q &amp; A) websites by learners has increased significantly in recent years。The vast amounts of data posted on these sites provide an opportunity to investigate the topics under discussion and those receiving most attention.</a:t>
            </a:r>
            <a:endParaRPr lang="en-US" altLang="zh-CN"/>
          </a:p>
          <a:p>
            <a:endParaRPr lang="zh-CN">
              <a:ea typeface="等线"/>
            </a:endParaRPr>
          </a:p>
          <a:p>
            <a:r>
              <a:rPr lang="en-US" altLang="zh-CN">
                <a:ea typeface="等线"/>
              </a:rPr>
              <a:t>The</a:t>
            </a:r>
            <a:r>
              <a:rPr lang="zh-CN" altLang="en-US">
                <a:ea typeface="等线"/>
              </a:rPr>
              <a:t> </a:t>
            </a:r>
            <a:r>
              <a:rPr lang="en-US" altLang="zh-CN">
                <a:ea typeface="等线"/>
              </a:rPr>
              <a:t>application</a:t>
            </a:r>
            <a:r>
              <a:rPr lang="zh-CN" altLang="en-US">
                <a:ea typeface="等线"/>
              </a:rPr>
              <a:t> </a:t>
            </a:r>
            <a:r>
              <a:rPr lang="en-US" altLang="zh-CN">
                <a:ea typeface="等线"/>
              </a:rPr>
              <a:t>of</a:t>
            </a:r>
            <a:r>
              <a:rPr lang="zh-CN" altLang="en-US">
                <a:ea typeface="等线"/>
              </a:rPr>
              <a:t> </a:t>
            </a:r>
            <a:r>
              <a:rPr lang="en-US" altLang="zh-CN">
                <a:ea typeface="等线"/>
              </a:rPr>
              <a:t>text</a:t>
            </a:r>
            <a:r>
              <a:rPr lang="zh-CN" altLang="en-US">
                <a:ea typeface="等线"/>
              </a:rPr>
              <a:t> </a:t>
            </a:r>
            <a:r>
              <a:rPr lang="en-US" altLang="zh-CN">
                <a:ea typeface="等线"/>
              </a:rPr>
              <a:t>mining</a:t>
            </a:r>
            <a:r>
              <a:rPr lang="zh-CN" altLang="en-US">
                <a:ea typeface="等线"/>
              </a:rPr>
              <a:t> </a:t>
            </a:r>
            <a:r>
              <a:rPr lang="en-US" altLang="zh-CN">
                <a:ea typeface="等线"/>
              </a:rPr>
              <a:t>and</a:t>
            </a:r>
            <a:r>
              <a:rPr lang="zh-CN" altLang="en-US">
                <a:ea typeface="等线"/>
              </a:rPr>
              <a:t> </a:t>
            </a:r>
            <a:r>
              <a:rPr lang="en-US" altLang="zh-CN">
                <a:ea typeface="等线"/>
              </a:rPr>
              <a:t>data</a:t>
            </a:r>
            <a:r>
              <a:rPr lang="zh-CN" altLang="en-US">
                <a:ea typeface="等线"/>
              </a:rPr>
              <a:t> </a:t>
            </a:r>
            <a:r>
              <a:rPr lang="en-US" altLang="zh-CN">
                <a:ea typeface="等线"/>
              </a:rPr>
              <a:t>analytics</a:t>
            </a:r>
            <a:r>
              <a:rPr lang="zh-CN" altLang="en-US">
                <a:ea typeface="等线"/>
              </a:rPr>
              <a:t> </a:t>
            </a:r>
            <a:r>
              <a:rPr lang="en-US" altLang="zh-CN">
                <a:ea typeface="等线"/>
              </a:rPr>
              <a:t>technologies</a:t>
            </a:r>
            <a:r>
              <a:rPr lang="zh-CN" altLang="en-US">
                <a:ea typeface="等线"/>
              </a:rPr>
              <a:t> </a:t>
            </a:r>
            <a:r>
              <a:rPr lang="en-US" altLang="zh-CN">
                <a:ea typeface="等线"/>
              </a:rPr>
              <a:t>in</a:t>
            </a:r>
            <a:r>
              <a:rPr lang="zh-CN" altLang="en-US">
                <a:ea typeface="等线"/>
              </a:rPr>
              <a:t> </a:t>
            </a:r>
            <a:r>
              <a:rPr lang="en-US" altLang="zh-CN">
                <a:ea typeface="等线"/>
              </a:rPr>
              <a:t>education</a:t>
            </a:r>
            <a:r>
              <a:rPr lang="zh-CN" altLang="en-US">
                <a:ea typeface="等线"/>
              </a:rPr>
              <a:t> </a:t>
            </a:r>
            <a:r>
              <a:rPr lang="en-US" altLang="zh-CN">
                <a:ea typeface="等线"/>
              </a:rPr>
              <a:t>has</a:t>
            </a:r>
            <a:r>
              <a:rPr lang="zh-CN" altLang="en-US">
                <a:ea typeface="等线"/>
              </a:rPr>
              <a:t> </a:t>
            </a:r>
            <a:r>
              <a:rPr lang="en-US" altLang="zh-CN">
                <a:ea typeface="等线"/>
              </a:rPr>
              <a:t>created</a:t>
            </a:r>
            <a:r>
              <a:rPr lang="zh-CN" altLang="en-US">
                <a:ea typeface="等线"/>
              </a:rPr>
              <a:t> </a:t>
            </a:r>
            <a:r>
              <a:rPr lang="en-US" altLang="zh-CN">
                <a:ea typeface="等线"/>
              </a:rPr>
              <a:t>a</a:t>
            </a:r>
            <a:r>
              <a:rPr lang="zh-CN" altLang="en-US">
                <a:ea typeface="等线"/>
              </a:rPr>
              <a:t> </a:t>
            </a:r>
            <a:r>
              <a:rPr lang="en-US" altLang="zh-CN">
                <a:ea typeface="等线"/>
              </a:rPr>
              <a:t>new</a:t>
            </a:r>
            <a:r>
              <a:rPr lang="zh-CN" altLang="en-US">
                <a:ea typeface="等线"/>
              </a:rPr>
              <a:t> </a:t>
            </a:r>
            <a:r>
              <a:rPr lang="en-US" altLang="zh-CN">
                <a:ea typeface="等线"/>
              </a:rPr>
              <a:t>interdisciplinary</a:t>
            </a:r>
            <a:r>
              <a:rPr lang="zh-CN" altLang="en-US">
                <a:ea typeface="等线"/>
              </a:rPr>
              <a:t> </a:t>
            </a:r>
            <a:r>
              <a:rPr lang="en-US" altLang="zh-CN">
                <a:ea typeface="等线"/>
              </a:rPr>
              <a:t>field</a:t>
            </a:r>
            <a:r>
              <a:rPr lang="zh-CN" altLang="en-US">
                <a:ea typeface="等线"/>
              </a:rPr>
              <a:t> </a:t>
            </a:r>
            <a:r>
              <a:rPr lang="en-US" altLang="zh-CN">
                <a:ea typeface="等线"/>
              </a:rPr>
              <a:t>of</a:t>
            </a:r>
            <a:r>
              <a:rPr lang="zh-CN" altLang="en-US">
                <a:ea typeface="等线"/>
              </a:rPr>
              <a:t> </a:t>
            </a:r>
            <a:r>
              <a:rPr lang="en-US" altLang="zh-CN">
                <a:ea typeface="等线"/>
              </a:rPr>
              <a:t>research</a:t>
            </a:r>
            <a:r>
              <a:rPr lang="zh-CN" altLang="en-US">
                <a:ea typeface="等线"/>
              </a:rPr>
              <a:t> </a:t>
            </a:r>
            <a:r>
              <a:rPr lang="en-US" altLang="zh-CN">
                <a:ea typeface="等线"/>
              </a:rPr>
              <a:t>between</a:t>
            </a:r>
            <a:r>
              <a:rPr lang="zh-CN" altLang="en-US">
                <a:ea typeface="等线"/>
              </a:rPr>
              <a:t> </a:t>
            </a:r>
            <a:r>
              <a:rPr lang="en-US" altLang="zh-CN">
                <a:ea typeface="等线"/>
              </a:rPr>
              <a:t>the</a:t>
            </a:r>
            <a:r>
              <a:rPr lang="zh-CN" altLang="en-US">
                <a:ea typeface="等线"/>
              </a:rPr>
              <a:t> </a:t>
            </a:r>
            <a:r>
              <a:rPr lang="en-US" altLang="zh-CN">
                <a:ea typeface="等线"/>
              </a:rPr>
              <a:t>education</a:t>
            </a:r>
            <a:r>
              <a:rPr lang="zh-CN" altLang="en-US">
                <a:ea typeface="等线"/>
              </a:rPr>
              <a:t> </a:t>
            </a:r>
            <a:r>
              <a:rPr lang="en-US" altLang="zh-CN">
                <a:ea typeface="等线"/>
              </a:rPr>
              <a:t>and</a:t>
            </a:r>
            <a:r>
              <a:rPr lang="zh-CN" altLang="en-US">
                <a:ea typeface="等线"/>
              </a:rPr>
              <a:t> </a:t>
            </a:r>
            <a:r>
              <a:rPr lang="en-US" altLang="zh-CN">
                <a:ea typeface="等线"/>
              </a:rPr>
              <a:t>information</a:t>
            </a:r>
            <a:r>
              <a:rPr lang="zh-CN" altLang="en-US">
                <a:ea typeface="等线"/>
              </a:rPr>
              <a:t> </a:t>
            </a:r>
            <a:r>
              <a:rPr lang="en-US" altLang="zh-CN">
                <a:ea typeface="等线"/>
              </a:rPr>
              <a:t>sciences,</a:t>
            </a:r>
            <a:r>
              <a:rPr lang="zh-CN" altLang="en-US">
                <a:ea typeface="等线"/>
              </a:rPr>
              <a:t> </a:t>
            </a:r>
            <a:r>
              <a:rPr lang="en-US" altLang="zh-CN">
                <a:ea typeface="等线"/>
              </a:rPr>
              <a:t>called</a:t>
            </a:r>
            <a:r>
              <a:rPr lang="zh-CN" altLang="en-US">
                <a:ea typeface="等线"/>
              </a:rPr>
              <a:t> </a:t>
            </a:r>
            <a:r>
              <a:rPr lang="en-US" altLang="zh-CN">
                <a:ea typeface="等线"/>
              </a:rPr>
              <a:t>Educational</a:t>
            </a:r>
            <a:r>
              <a:rPr lang="zh-CN" altLang="en-US">
                <a:ea typeface="等线"/>
              </a:rPr>
              <a:t> </a:t>
            </a:r>
            <a:r>
              <a:rPr lang="en-US" altLang="zh-CN">
                <a:ea typeface="等线"/>
              </a:rPr>
              <a:t>Data</a:t>
            </a:r>
            <a:r>
              <a:rPr lang="zh-CN" altLang="en-US">
                <a:ea typeface="等线"/>
              </a:rPr>
              <a:t> </a:t>
            </a:r>
            <a:r>
              <a:rPr lang="en-US" altLang="zh-CN">
                <a:ea typeface="等线"/>
              </a:rPr>
              <a:t>Mining</a:t>
            </a:r>
            <a:r>
              <a:rPr lang="zh-CN" altLang="en-US">
                <a:ea typeface="等线"/>
              </a:rPr>
              <a:t> </a:t>
            </a:r>
            <a:r>
              <a:rPr lang="en-US" altLang="zh-CN">
                <a:ea typeface="等线"/>
              </a:rPr>
              <a:t>(EDM)</a:t>
            </a:r>
            <a:endParaRPr lang="zh-CN">
              <a:ea typeface="等线"/>
            </a:endParaRPr>
          </a:p>
        </p:txBody>
      </p:sp>
      <p:sp>
        <p:nvSpPr>
          <p:cNvPr id="4" name="灯片编号占位符 3"/>
          <p:cNvSpPr>
            <a:spLocks noGrp="1"/>
          </p:cNvSpPr>
          <p:nvPr>
            <p:ph type="sldNum" sz="quarter" idx="10"/>
          </p:nvPr>
        </p:nvSpPr>
        <p:spPr/>
        <p:txBody>
          <a:bodyPr/>
          <a:lstStyle/>
          <a:p>
            <a:fld id="{2C66D8B3-534F-4D0F-AF84-F3199E9D77A3}" type="slidenum">
              <a:rPr lang="zh-CN" altLang="en-US" smtClean="0"/>
              <a:t>15</a:t>
            </a:fld>
            <a:endParaRPr lang="zh-CN" altLang="en-US"/>
          </a:p>
        </p:txBody>
      </p:sp>
    </p:spTree>
    <p:extLst>
      <p:ext uri="{BB962C8B-B14F-4D97-AF65-F5344CB8AC3E}">
        <p14:creationId xmlns:p14="http://schemas.microsoft.com/office/powerpoint/2010/main" val="1876176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ea typeface="等线"/>
            </a:endParaRPr>
          </a:p>
          <a:p>
            <a:r>
              <a:rPr lang="zh-CN">
                <a:ea typeface="等线"/>
              </a:rPr>
              <a:t>”Millions of programmers use StackOverflowto get high quality answers to their program-ming questions every day. There has evolved an</a:t>
            </a:r>
            <a:r>
              <a:rPr lang="zh-CN" altLang="en-US">
                <a:ea typeface="等线"/>
              </a:rPr>
              <a:t> </a:t>
            </a:r>
            <a:r>
              <a:rPr lang="zh-CN">
                <a:ea typeface="等线"/>
              </a:rPr>
              <a:t>effective culture of moderation to safe-guard it.More than six thousand new questions is askedon StackOverflow</a:t>
            </a:r>
            <a:r>
              <a:rPr lang="zh-CN" altLang="en-US">
                <a:ea typeface="等线"/>
              </a:rPr>
              <a:t> </a:t>
            </a:r>
            <a:r>
              <a:rPr lang="zh-CN">
                <a:ea typeface="等线"/>
              </a:rPr>
              <a:t>every weekday. Currently</a:t>
            </a:r>
            <a:r>
              <a:rPr lang="zh-CN" altLang="en-US">
                <a:ea typeface="等线"/>
              </a:rPr>
              <a:t> </a:t>
            </a:r>
            <a:r>
              <a:rPr lang="zh-CN">
                <a:ea typeface="等线"/>
              </a:rPr>
              <a:t>about 6% of all new questions end up ”closed”.</a:t>
            </a:r>
            <a:r>
              <a:rPr lang="en-US" altLang="zh-CN">
                <a:ea typeface="等线"/>
              </a:rPr>
              <a:t>An</a:t>
            </a:r>
            <a:r>
              <a:rPr lang="zh-CN">
                <a:ea typeface="等线"/>
              </a:rPr>
              <a:t>oth</a:t>
            </a:r>
            <a:r>
              <a:rPr lang="en-US" altLang="zh-CN">
                <a:ea typeface="等线"/>
              </a:rPr>
              <a:t>er future work</a:t>
            </a:r>
            <a:r>
              <a:rPr lang="zh-CN">
                <a:ea typeface="等线"/>
              </a:rPr>
              <a:t> is to build a classifier that</a:t>
            </a:r>
            <a:r>
              <a:rPr lang="zh-CN" altLang="en-US">
                <a:ea typeface="等线"/>
              </a:rPr>
              <a:t> </a:t>
            </a:r>
            <a:r>
              <a:rPr lang="zh-CN">
                <a:ea typeface="等线"/>
              </a:rPr>
              <a:t>predicts whether or not a question will be closed</a:t>
            </a:r>
            <a:r>
              <a:rPr lang="zh-CN" altLang="en-US">
                <a:ea typeface="等线"/>
              </a:rPr>
              <a:t> </a:t>
            </a:r>
            <a:r>
              <a:rPr lang="zh-CN">
                <a:ea typeface="等线"/>
              </a:rPr>
              <a:t>given the question as submitted, along with thereason that the question was closed.</a:t>
            </a:r>
          </a:p>
        </p:txBody>
      </p:sp>
      <p:sp>
        <p:nvSpPr>
          <p:cNvPr id="4" name="灯片编号占位符 3"/>
          <p:cNvSpPr>
            <a:spLocks noGrp="1"/>
          </p:cNvSpPr>
          <p:nvPr>
            <p:ph type="sldNum" sz="quarter" idx="10"/>
          </p:nvPr>
        </p:nvSpPr>
        <p:spPr/>
        <p:txBody>
          <a:bodyPr/>
          <a:lstStyle/>
          <a:p>
            <a:fld id="{2C66D8B3-534F-4D0F-AF84-F3199E9D77A3}" type="slidenum">
              <a:rPr lang="zh-CN" altLang="en-US" smtClean="0"/>
              <a:t>16</a:t>
            </a:fld>
            <a:endParaRPr lang="zh-CN" altLang="en-US"/>
          </a:p>
        </p:txBody>
      </p:sp>
    </p:spTree>
    <p:extLst>
      <p:ext uri="{BB962C8B-B14F-4D97-AF65-F5344CB8AC3E}">
        <p14:creationId xmlns:p14="http://schemas.microsoft.com/office/powerpoint/2010/main" val="1973269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EC2BCF-A1EC-4495-A169-B117DFEE7E61}" type="slidenum">
              <a:rPr lang="zh-CN" altLang="en-US" smtClean="0"/>
              <a:t>17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EC2BCF-A1EC-4495-A169-B117DFEE7E61}"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66D8B3-534F-4D0F-AF84-F3199E9D77A3}" type="slidenum">
              <a:rPr lang="zh-CN" altLang="en-US" smtClean="0"/>
              <a:t>4</a:t>
            </a:fld>
            <a:endParaRPr lang="zh-CN" altLang="en-US"/>
          </a:p>
        </p:txBody>
      </p:sp>
    </p:spTree>
    <p:extLst>
      <p:ext uri="{BB962C8B-B14F-4D97-AF65-F5344CB8AC3E}">
        <p14:creationId xmlns:p14="http://schemas.microsoft.com/office/powerpoint/2010/main" val="537181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66D8B3-534F-4D0F-AF84-F3199E9D77A3}" type="slidenum">
              <a:rPr lang="zh-CN" altLang="en-US" smtClean="0"/>
              <a:t>5</a:t>
            </a:fld>
            <a:endParaRPr lang="zh-CN" altLang="en-US"/>
          </a:p>
        </p:txBody>
      </p:sp>
    </p:spTree>
    <p:extLst>
      <p:ext uri="{BB962C8B-B14F-4D97-AF65-F5344CB8AC3E}">
        <p14:creationId xmlns:p14="http://schemas.microsoft.com/office/powerpoint/2010/main" val="2256720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66D8B3-534F-4D0F-AF84-F3199E9D77A3}" type="slidenum">
              <a:rPr lang="zh-CN" altLang="en-US" smtClean="0"/>
              <a:t>6</a:t>
            </a:fld>
            <a:endParaRPr lang="zh-CN" altLang="en-US"/>
          </a:p>
        </p:txBody>
      </p:sp>
    </p:spTree>
    <p:extLst>
      <p:ext uri="{BB962C8B-B14F-4D97-AF65-F5344CB8AC3E}">
        <p14:creationId xmlns:p14="http://schemas.microsoft.com/office/powerpoint/2010/main" val="1222140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66D8B3-534F-4D0F-AF84-F3199E9D77A3}" type="slidenum">
              <a:rPr lang="zh-CN" altLang="en-US" smtClean="0"/>
              <a:t>7</a:t>
            </a:fld>
            <a:endParaRPr lang="zh-CN" altLang="en-US"/>
          </a:p>
        </p:txBody>
      </p:sp>
    </p:spTree>
    <p:extLst>
      <p:ext uri="{BB962C8B-B14F-4D97-AF65-F5344CB8AC3E}">
        <p14:creationId xmlns:p14="http://schemas.microsoft.com/office/powerpoint/2010/main" val="2661408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66D8B3-534F-4D0F-AF84-F3199E9D77A3}"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66D8B3-534F-4D0F-AF84-F3199E9D77A3}" type="slidenum">
              <a:rPr lang="zh-CN" altLang="en-US" smtClean="0"/>
              <a:t>9</a:t>
            </a:fld>
            <a:endParaRPr lang="zh-CN" altLang="en-US"/>
          </a:p>
        </p:txBody>
      </p:sp>
    </p:spTree>
    <p:extLst>
      <p:ext uri="{BB962C8B-B14F-4D97-AF65-F5344CB8AC3E}">
        <p14:creationId xmlns:p14="http://schemas.microsoft.com/office/powerpoint/2010/main" val="1166833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AU"/>
              <a:t>I’ll introduce the text</a:t>
            </a:r>
            <a:r>
              <a:rPr lang="en-AU" altLang="zh-CN">
                <a:ea typeface="等线"/>
              </a:rPr>
              <a:t> </a:t>
            </a:r>
            <a:r>
              <a:rPr lang="en-AU"/>
              <a:t>analysis part for our project of Stack overflow data through </a:t>
            </a:r>
            <a:r>
              <a:rPr lang="en-US" i="1" err="1"/>
              <a:t>Posts_questions</a:t>
            </a:r>
            <a:r>
              <a:rPr lang="en-US" i="1"/>
              <a:t> </a:t>
            </a:r>
            <a:r>
              <a:rPr lang="en-US"/>
              <a:t>dataset. In order to approve our objectives, we will build topic</a:t>
            </a:r>
            <a:r>
              <a:rPr lang="en-US" altLang="zh-CN">
                <a:ea typeface="等线"/>
              </a:rPr>
              <a:t> </a:t>
            </a:r>
            <a:r>
              <a:rPr lang="en-US"/>
              <a:t>model to find out topics each of which is a set of words frequently co-occurring together.</a:t>
            </a:r>
            <a:r>
              <a:rPr lang="en-US" altLang="zh-CN">
                <a:ea typeface="等线"/>
              </a:rPr>
              <a:t> </a:t>
            </a:r>
            <a:endParaRPr lang="zh-CN" altLang="en-US"/>
          </a:p>
          <a:p>
            <a:r>
              <a:rPr lang="en-US"/>
              <a:t>There are big mass questions from users but Stack overflow our other user doesn’t able quick know any really meaningful or specific topics. Maybe sometimes, a lot of users asked same question but nobody know there </a:t>
            </a:r>
            <a:r>
              <a:rPr lang="en-US" err="1"/>
              <a:t>alr</a:t>
            </a:r>
            <a:r>
              <a:rPr lang="en-US"/>
              <a:t> has the same question, so that would be reduce the efficiency of the website. </a:t>
            </a:r>
            <a:endParaRPr lang="en-US">
              <a:ea typeface="等线"/>
            </a:endParaRPr>
          </a:p>
          <a:p>
            <a:r>
              <a:rPr lang="en-US"/>
              <a:t>We will cover three parts of text analysis. </a:t>
            </a:r>
            <a:endParaRPr lang="en-US">
              <a:ea typeface="等线"/>
            </a:endParaRPr>
          </a:p>
          <a:p>
            <a:pPr marL="171450" indent="-171450">
              <a:buFont typeface="Arial"/>
              <a:buChar char="•"/>
            </a:pPr>
            <a:r>
              <a:rPr lang="en-US"/>
              <a:t> First, I will talk about how to pick the LDA models and how we find the most meaningful topic. </a:t>
            </a:r>
            <a:endParaRPr lang="en-US">
              <a:ea typeface="等线"/>
            </a:endParaRPr>
          </a:p>
          <a:p>
            <a:pPr marL="171450" indent="-171450">
              <a:buFont typeface="Arial"/>
              <a:buChar char="•"/>
            </a:pPr>
            <a:r>
              <a:rPr lang="en-US"/>
              <a:t>And then, After we get the most meaningful model, we try to observe and analysis what are the topic keywords in each topic under this meaningful model, at the same time, we have some insights for each topics. </a:t>
            </a:r>
            <a:endParaRPr lang="en-US">
              <a:ea typeface="等线"/>
            </a:endParaRPr>
          </a:p>
          <a:p>
            <a:pPr marL="171450" indent="-171450">
              <a:buFont typeface="Arial"/>
              <a:buChar char="•"/>
            </a:pPr>
            <a:r>
              <a:rPr lang="en-US"/>
              <a:t>Finally, We did the modeling visualization of these topics, and get the dominant topic. </a:t>
            </a:r>
            <a:endParaRPr lang="en-US">
              <a:ea typeface="等线"/>
            </a:endParaRPr>
          </a:p>
          <a:p>
            <a:endParaRPr lang="en-US" altLang="zh-CN">
              <a:ea typeface="等线"/>
            </a:endParaRPr>
          </a:p>
        </p:txBody>
      </p:sp>
      <p:sp>
        <p:nvSpPr>
          <p:cNvPr id="4" name="灯片编号占位符 3"/>
          <p:cNvSpPr>
            <a:spLocks noGrp="1"/>
          </p:cNvSpPr>
          <p:nvPr>
            <p:ph type="sldNum" sz="quarter" idx="10"/>
          </p:nvPr>
        </p:nvSpPr>
        <p:spPr/>
        <p:txBody>
          <a:bodyPr/>
          <a:lstStyle/>
          <a:p>
            <a:fld id="{2C66D8B3-534F-4D0F-AF84-F3199E9D77A3}"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428"/>
            <a:ext cx="12192000" cy="685714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428"/>
            <a:ext cx="12192000" cy="685714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40650-4B88-41DA-BC82-9290C1C3856E}" type="datetimeFigureOut">
              <a:rPr lang="zh-CN" altLang="en-US" smtClean="0"/>
              <a:t>2021/2/22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DF1CDF-40AC-44CD-BCB2-B50106A401F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26.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0.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3.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5.xml"/><Relationship Id="rId7"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5.pn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001通用背景音乐">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77550" y="-1276350"/>
            <a:ext cx="609600" cy="609600"/>
          </a:xfrm>
          <a:prstGeom prst="rect">
            <a:avLst/>
          </a:prstGeom>
        </p:spPr>
      </p:pic>
      <p:sp>
        <p:nvSpPr>
          <p:cNvPr id="178" name="文本框 177"/>
          <p:cNvSpPr txBox="1"/>
          <p:nvPr/>
        </p:nvSpPr>
        <p:spPr>
          <a:xfrm>
            <a:off x="887584" y="2027794"/>
            <a:ext cx="8020001" cy="1754326"/>
          </a:xfrm>
          <a:prstGeom prst="rect">
            <a:avLst/>
          </a:prstGeom>
          <a:noFill/>
        </p:spPr>
        <p:txBody>
          <a:bodyPr wrap="square" rtlCol="0" anchor="t">
            <a:spAutoFit/>
          </a:bodyPr>
          <a:lstStyle/>
          <a:p>
            <a:r>
              <a:rPr lang="zh-CN" sz="3600" b="1">
                <a:ea typeface="+mn-lt"/>
                <a:cs typeface="+mn-lt"/>
              </a:rPr>
              <a:t>Stack Overflow</a:t>
            </a:r>
            <a:endParaRPr lang="zh-CN" sz="3600">
              <a:cs typeface="Arial"/>
            </a:endParaRPr>
          </a:p>
          <a:p>
            <a:r>
              <a:rPr lang="zh-CN" sz="3600">
                <a:ea typeface="+mn-lt"/>
                <a:cs typeface="+mn-lt"/>
              </a:rPr>
              <a:t>(BigQuery Dataset) </a:t>
            </a:r>
            <a:endParaRPr lang="zh-CN" sz="3600">
              <a:cs typeface="Arial"/>
            </a:endParaRPr>
          </a:p>
          <a:p>
            <a:endParaRPr lang="zh-CN" altLang="en-US" sz="3600" b="1">
              <a:solidFill>
                <a:schemeClr val="accent1"/>
              </a:solidFill>
              <a:cs typeface="+mn-ea"/>
            </a:endParaRPr>
          </a:p>
        </p:txBody>
      </p:sp>
      <p:sp>
        <p:nvSpPr>
          <p:cNvPr id="179" name="矩形 178"/>
          <p:cNvSpPr/>
          <p:nvPr/>
        </p:nvSpPr>
        <p:spPr>
          <a:xfrm>
            <a:off x="887586" y="3776601"/>
            <a:ext cx="5254182" cy="553998"/>
          </a:xfrm>
          <a:prstGeom prst="rect">
            <a:avLst/>
          </a:prstGeom>
        </p:spPr>
        <p:txBody>
          <a:bodyPr wrap="square">
            <a:spAutoFit/>
          </a:bodyPr>
          <a:lstStyle/>
          <a:p>
            <a:r>
              <a:rPr lang="zh-CN" altLang="en-US" sz="1000">
                <a:solidFill>
                  <a:schemeClr val="tx2"/>
                </a:solidFill>
                <a:cs typeface="+mn-ea"/>
                <a:sym typeface="+mn-lt"/>
              </a:rPr>
              <a:t>Loem ipsum dolor sameman tanam casectetur adipiscing elit tamam dalam qoue sampe. dolor sameman tanam casectetur adipiscing elit tamam dalam qoue sampe. </a:t>
            </a:r>
          </a:p>
          <a:p>
            <a:endParaRPr lang="zh-CN" altLang="en-US" sz="1000">
              <a:solidFill>
                <a:schemeClr val="tx2"/>
              </a:solidFill>
              <a:cs typeface="+mn-ea"/>
              <a:sym typeface="+mn-lt"/>
            </a:endParaRPr>
          </a:p>
        </p:txBody>
      </p:sp>
      <p:pic>
        <p:nvPicPr>
          <p:cNvPr id="4" name="图片 4" descr="图片包含 游戏机, 画&#10;&#10;已自动生成说明">
            <a:extLst>
              <a:ext uri="{FF2B5EF4-FFF2-40B4-BE49-F238E27FC236}">
                <a16:creationId xmlns:a16="http://schemas.microsoft.com/office/drawing/2014/main" id="{B54A78ED-2B2F-4B85-9E18-7A00DDC99061}"/>
              </a:ext>
            </a:extLst>
          </p:cNvPr>
          <p:cNvPicPr>
            <a:picLocks noChangeAspect="1"/>
          </p:cNvPicPr>
          <p:nvPr/>
        </p:nvPicPr>
        <p:blipFill>
          <a:blip r:embed="rId6"/>
          <a:stretch>
            <a:fillRect/>
          </a:stretch>
        </p:blipFill>
        <p:spPr>
          <a:xfrm>
            <a:off x="1045482" y="824819"/>
            <a:ext cx="2571750" cy="6000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53" presetClass="entr" presetSubtype="16" fill="hold" grpId="0" nodeType="afterEffect">
                                  <p:stCondLst>
                                    <p:cond delay="0"/>
                                  </p:stCondLst>
                                  <p:iterate type="lt">
                                    <p:tmPct val="10000"/>
                                  </p:iterate>
                                  <p:childTnLst>
                                    <p:set>
                                      <p:cBhvr>
                                        <p:cTn id="9" dur="1" fill="hold">
                                          <p:stCondLst>
                                            <p:cond delay="0"/>
                                          </p:stCondLst>
                                        </p:cTn>
                                        <p:tgtEl>
                                          <p:spTgt spid="178"/>
                                        </p:tgtEl>
                                        <p:attrNameLst>
                                          <p:attrName>style.visibility</p:attrName>
                                        </p:attrNameLst>
                                      </p:cBhvr>
                                      <p:to>
                                        <p:strVal val="visible"/>
                                      </p:to>
                                    </p:set>
                                    <p:anim calcmode="lin" valueType="num">
                                      <p:cBhvr>
                                        <p:cTn id="10" dur="500" fill="hold"/>
                                        <p:tgtEl>
                                          <p:spTgt spid="178"/>
                                        </p:tgtEl>
                                        <p:attrNameLst>
                                          <p:attrName>ppt_w</p:attrName>
                                        </p:attrNameLst>
                                      </p:cBhvr>
                                      <p:tavLst>
                                        <p:tav tm="0">
                                          <p:val>
                                            <p:fltVal val="0"/>
                                          </p:val>
                                        </p:tav>
                                        <p:tav tm="100000">
                                          <p:val>
                                            <p:strVal val="#ppt_w"/>
                                          </p:val>
                                        </p:tav>
                                      </p:tavLst>
                                    </p:anim>
                                    <p:anim calcmode="lin" valueType="num">
                                      <p:cBhvr>
                                        <p:cTn id="11" dur="500" fill="hold"/>
                                        <p:tgtEl>
                                          <p:spTgt spid="178"/>
                                        </p:tgtEl>
                                        <p:attrNameLst>
                                          <p:attrName>ppt_h</p:attrName>
                                        </p:attrNameLst>
                                      </p:cBhvr>
                                      <p:tavLst>
                                        <p:tav tm="0">
                                          <p:val>
                                            <p:fltVal val="0"/>
                                          </p:val>
                                        </p:tav>
                                        <p:tav tm="100000">
                                          <p:val>
                                            <p:strVal val="#ppt_h"/>
                                          </p:val>
                                        </p:tav>
                                      </p:tavLst>
                                    </p:anim>
                                    <p:animEffect transition="in" filter="fade">
                                      <p:cBhvr>
                                        <p:cTn id="12" dur="500"/>
                                        <p:tgtEl>
                                          <p:spTgt spid="178"/>
                                        </p:tgtEl>
                                      </p:cBhvr>
                                    </p:animEffect>
                                  </p:childTnLst>
                                </p:cTn>
                              </p:par>
                            </p:childTnLst>
                          </p:cTn>
                        </p:par>
                        <p:par>
                          <p:cTn id="13" fill="hold">
                            <p:stCondLst>
                              <p:cond delay="1950"/>
                            </p:stCondLst>
                            <p:childTnLst>
                              <p:par>
                                <p:cTn id="14" presetID="42" presetClass="entr" presetSubtype="0" fill="hold" grpId="0" nodeType="afterEffect">
                                  <p:stCondLst>
                                    <p:cond delay="0"/>
                                  </p:stCondLst>
                                  <p:childTnLst>
                                    <p:set>
                                      <p:cBhvr>
                                        <p:cTn id="15" dur="1" fill="hold">
                                          <p:stCondLst>
                                            <p:cond delay="0"/>
                                          </p:stCondLst>
                                        </p:cTn>
                                        <p:tgtEl>
                                          <p:spTgt spid="179"/>
                                        </p:tgtEl>
                                        <p:attrNameLst>
                                          <p:attrName>style.visibility</p:attrName>
                                        </p:attrNameLst>
                                      </p:cBhvr>
                                      <p:to>
                                        <p:strVal val="visible"/>
                                      </p:to>
                                    </p:set>
                                    <p:animEffect transition="in" filter="fade">
                                      <p:cBhvr>
                                        <p:cTn id="16" dur="1000"/>
                                        <p:tgtEl>
                                          <p:spTgt spid="179"/>
                                        </p:tgtEl>
                                      </p:cBhvr>
                                    </p:animEffect>
                                    <p:anim calcmode="lin" valueType="num">
                                      <p:cBhvr>
                                        <p:cTn id="17" dur="1000" fill="hold"/>
                                        <p:tgtEl>
                                          <p:spTgt spid="179"/>
                                        </p:tgtEl>
                                        <p:attrNameLst>
                                          <p:attrName>ppt_x</p:attrName>
                                        </p:attrNameLst>
                                      </p:cBhvr>
                                      <p:tavLst>
                                        <p:tav tm="0">
                                          <p:val>
                                            <p:strVal val="#ppt_x"/>
                                          </p:val>
                                        </p:tav>
                                        <p:tav tm="100000">
                                          <p:val>
                                            <p:strVal val="#ppt_x"/>
                                          </p:val>
                                        </p:tav>
                                      </p:tavLst>
                                    </p:anim>
                                    <p:anim calcmode="lin" valueType="num">
                                      <p:cBhvr>
                                        <p:cTn id="18" dur="1000" fill="hold"/>
                                        <p:tgtEl>
                                          <p:spTgt spid="1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remove" display="0">
                  <p:stCondLst>
                    <p:cond delay="indefinite"/>
                  </p:stCondLst>
                  <p:endCondLst>
                    <p:cond evt="onStopAudio" delay="0">
                      <p:tgtEl>
                        <p:sldTgt/>
                      </p:tgtEl>
                    </p:cond>
                  </p:endCondLst>
                </p:cTn>
                <p:tgtEl>
                  <p:spTgt spid="2"/>
                </p:tgtEl>
              </p:cMediaNode>
            </p:audio>
          </p:childTnLst>
        </p:cTn>
      </p:par>
    </p:tnLst>
    <p:bldLst>
      <p:bldP spid="178" grpId="0"/>
      <p:bldP spid="17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38200" y="2020404"/>
            <a:ext cx="3205976" cy="4451834"/>
            <a:chOff x="838200" y="1664804"/>
            <a:chExt cx="3205976" cy="4451834"/>
          </a:xfrm>
        </p:grpSpPr>
        <p:sp>
          <p:nvSpPr>
            <p:cNvPr id="3" name="i$liḋe-Trapezoid 4"/>
            <p:cNvSpPr/>
            <p:nvPr/>
          </p:nvSpPr>
          <p:spPr>
            <a:xfrm>
              <a:off x="838200" y="1664804"/>
              <a:ext cx="3205976" cy="547846"/>
            </a:xfrm>
            <a:prstGeom prst="trapezoi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solidFill>
                    <a:schemeClr val="bg1"/>
                  </a:solidFill>
                  <a:latin typeface="Arial"/>
                  <a:ea typeface="微软雅黑"/>
                  <a:cs typeface="Arial"/>
                  <a:sym typeface="Arial" panose="020B0604020202020204" pitchFamily="34" charset="0"/>
                </a:rPr>
                <a:t>Coherence value</a:t>
              </a:r>
              <a:endParaRPr lang="zh-CN">
                <a:solidFill>
                  <a:schemeClr val="bg1"/>
                </a:solidFill>
                <a:ea typeface="微软雅黑"/>
                <a:cs typeface="+mn-lt"/>
              </a:endParaRPr>
            </a:p>
          </p:txBody>
        </p:sp>
        <p:sp>
          <p:nvSpPr>
            <p:cNvPr id="10" name="i$liḋe-TextBox 16"/>
            <p:cNvSpPr txBox="1"/>
            <p:nvPr/>
          </p:nvSpPr>
          <p:spPr>
            <a:xfrm>
              <a:off x="1181047" y="5034173"/>
              <a:ext cx="2520280" cy="1082465"/>
            </a:xfrm>
            <a:prstGeom prst="rect">
              <a:avLst/>
            </a:prstGeom>
          </p:spPr>
          <p:txBody>
            <a:bodyPr vert="horz" wrap="square" lIns="0" tIns="0" rIns="0" bIns="0" anchor="t" anchorCtr="1">
              <a:normAutofit/>
            </a:bodyPr>
            <a:lstStyle/>
            <a:p>
              <a:pPr lvl="0" algn="ctr">
                <a:lnSpc>
                  <a:spcPct val="120000"/>
                </a:lnSpc>
              </a:pPr>
              <a:endParaRPr lang="zh-CN" altLang="en-US" sz="1100">
                <a:solidFill>
                  <a:schemeClr val="dk1">
                    <a:lumMod val="100000"/>
                  </a:schemeClr>
                </a:solidFill>
                <a:latin typeface="Arial" panose="020B0604020202020204" pitchFamily="34" charset="0"/>
                <a:ea typeface="微软雅黑" panose="020B0503020204020204" pitchFamily="34" charset="-122"/>
                <a:cs typeface="Arial"/>
              </a:endParaRPr>
            </a:p>
          </p:txBody>
        </p:sp>
      </p:grpSp>
      <p:grpSp>
        <p:nvGrpSpPr>
          <p:cNvPr id="22" name="组合 21"/>
          <p:cNvGrpSpPr/>
          <p:nvPr/>
        </p:nvGrpSpPr>
        <p:grpSpPr>
          <a:xfrm>
            <a:off x="4493012" y="2020404"/>
            <a:ext cx="3205976" cy="3369369"/>
            <a:chOff x="4493012" y="1664804"/>
            <a:chExt cx="3205976" cy="3369369"/>
          </a:xfrm>
        </p:grpSpPr>
        <p:sp>
          <p:nvSpPr>
            <p:cNvPr id="4" name="i$liḋe-Trapezoid 5"/>
            <p:cNvSpPr/>
            <p:nvPr/>
          </p:nvSpPr>
          <p:spPr>
            <a:xfrm>
              <a:off x="4493012" y="1664804"/>
              <a:ext cx="3205976" cy="547846"/>
            </a:xfrm>
            <a:prstGeom prst="trapezoi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solidFill>
                    <a:schemeClr val="bg1"/>
                  </a:solidFill>
                  <a:ea typeface="+mn-lt"/>
                  <a:cs typeface="+mn-lt"/>
                  <a:sym typeface="Arial" panose="020B0604020202020204" pitchFamily="34" charset="0"/>
                </a:rPr>
                <a:t>WordCloud</a:t>
              </a:r>
              <a:endParaRPr lang="zh-CN">
                <a:solidFill>
                  <a:schemeClr val="bg1"/>
                </a:solidFill>
                <a:cs typeface="Arial"/>
              </a:endParaRPr>
            </a:p>
          </p:txBody>
        </p:sp>
        <p:sp>
          <p:nvSpPr>
            <p:cNvPr id="11" name="i$liḋe-TextBox 18"/>
            <p:cNvSpPr txBox="1"/>
            <p:nvPr/>
          </p:nvSpPr>
          <p:spPr>
            <a:xfrm>
              <a:off x="4835858" y="4787952"/>
              <a:ext cx="2520280" cy="246221"/>
            </a:xfrm>
            <a:prstGeom prst="rect">
              <a:avLst/>
            </a:prstGeom>
          </p:spPr>
          <p:txBody>
            <a:bodyPr vert="horz" wrap="none" lIns="0" tIns="0" rIns="0" bIns="0" anchor="b" anchorCtr="1">
              <a:normAutofit/>
            </a:bodyPr>
            <a:lstStyle/>
            <a:p>
              <a:pPr algn="ctr"/>
              <a:r>
                <a:rPr lang="zh-CN" altLang="en-US" sz="1600" b="1" kern="900">
                  <a:solidFill>
                    <a:schemeClr val="accent2"/>
                  </a:solidFill>
                  <a:latin typeface="Arial" panose="020B0604020202020204" pitchFamily="34" charset="0"/>
                  <a:ea typeface="微软雅黑" panose="020B0503020204020204" pitchFamily="34" charset="-122"/>
                  <a:sym typeface="Arial" panose="020B0604020202020204" pitchFamily="34" charset="0"/>
                </a:rPr>
                <a:t>标题文本预设</a:t>
              </a:r>
            </a:p>
          </p:txBody>
        </p:sp>
      </p:grpSp>
      <p:grpSp>
        <p:nvGrpSpPr>
          <p:cNvPr id="23" name="组合 22"/>
          <p:cNvGrpSpPr/>
          <p:nvPr/>
        </p:nvGrpSpPr>
        <p:grpSpPr>
          <a:xfrm>
            <a:off x="8147824" y="2020404"/>
            <a:ext cx="3205976" cy="3369369"/>
            <a:chOff x="8147824" y="1664804"/>
            <a:chExt cx="3205976" cy="3369369"/>
          </a:xfrm>
        </p:grpSpPr>
        <p:sp>
          <p:nvSpPr>
            <p:cNvPr id="5" name="i$liḋe-Trapezoid 6"/>
            <p:cNvSpPr/>
            <p:nvPr/>
          </p:nvSpPr>
          <p:spPr>
            <a:xfrm>
              <a:off x="8147824" y="1664804"/>
              <a:ext cx="3205976" cy="547846"/>
            </a:xfrm>
            <a:prstGeom prst="trapezoi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b="1" dirty="0">
                  <a:solidFill>
                    <a:schemeClr val="bg1"/>
                  </a:solidFill>
                  <a:ea typeface="+mn-lt"/>
                  <a:cs typeface="+mn-lt"/>
                  <a:sym typeface="Arial" panose="020B0604020202020204" pitchFamily="34" charset="0"/>
                </a:rPr>
                <a:t>Visualizing Topics </a:t>
              </a:r>
              <a:endParaRPr lang="zh-CN" altLang="en-US" dirty="0">
                <a:ea typeface="+mn-lt"/>
                <a:cs typeface="+mn-lt"/>
                <a:sym typeface="Arial" panose="020B0604020202020204" pitchFamily="34" charset="0"/>
              </a:endParaRPr>
            </a:p>
          </p:txBody>
        </p:sp>
        <p:sp>
          <p:nvSpPr>
            <p:cNvPr id="13" name="i$liḋe-TextBox 21"/>
            <p:cNvSpPr txBox="1"/>
            <p:nvPr/>
          </p:nvSpPr>
          <p:spPr>
            <a:xfrm>
              <a:off x="8485913" y="4787952"/>
              <a:ext cx="2520280" cy="246221"/>
            </a:xfrm>
            <a:prstGeom prst="rect">
              <a:avLst/>
            </a:prstGeom>
          </p:spPr>
          <p:txBody>
            <a:bodyPr vert="horz" wrap="none" lIns="0" tIns="0" rIns="0" bIns="0" anchor="b" anchorCtr="1">
              <a:normAutofit/>
            </a:bodyPr>
            <a:lstStyle/>
            <a:p>
              <a:pPr algn="ctr"/>
              <a:endParaRPr lang="zh-CN" altLang="en-US" sz="1600" b="1" kern="900">
                <a:solidFill>
                  <a:schemeClr val="accent3"/>
                </a:solidFill>
                <a:latin typeface="Arial"/>
                <a:ea typeface="微软雅黑"/>
                <a:cs typeface="Arial"/>
              </a:endParaRPr>
            </a:p>
          </p:txBody>
        </p:sp>
      </p:grpSp>
      <p:sp>
        <p:nvSpPr>
          <p:cNvPr id="2" name="文本框 1"/>
          <p:cNvSpPr txBox="1"/>
          <p:nvPr userDrawn="1"/>
        </p:nvSpPr>
        <p:spPr>
          <a:xfrm>
            <a:off x="4188040" y="756651"/>
            <a:ext cx="3434530" cy="707886"/>
          </a:xfrm>
          <a:prstGeom prst="rect">
            <a:avLst/>
          </a:prstGeom>
          <a:noFill/>
        </p:spPr>
        <p:txBody>
          <a:bodyPr wrap="none" rtlCol="0" anchor="t">
            <a:spAutoFit/>
          </a:bodyPr>
          <a:lstStyle/>
          <a:p>
            <a:r>
              <a:rPr lang="zh-CN" sz="4000" b="1">
                <a:solidFill>
                  <a:schemeClr val="accent1"/>
                </a:solidFill>
                <a:cs typeface="Arial"/>
                <a:sym typeface="+mn-lt"/>
              </a:rPr>
              <a:t>Text Analysis</a:t>
            </a:r>
            <a:endParaRPr lang="zh-CN" sz="4000" b="1">
              <a:solidFill>
                <a:schemeClr val="accent1"/>
              </a:solidFill>
              <a:ea typeface="+mn-lt"/>
              <a:cs typeface="+mn-lt"/>
            </a:endParaRPr>
          </a:p>
        </p:txBody>
      </p:sp>
      <p:sp>
        <p:nvSpPr>
          <p:cNvPr id="16" name="íṩľíḍè-Oval 15">
            <a:extLst>
              <a:ext uri="{FF2B5EF4-FFF2-40B4-BE49-F238E27FC236}">
                <a16:creationId xmlns:a16="http://schemas.microsoft.com/office/drawing/2014/main" id="{39318A74-8686-459C-A51C-BA2F3BD4A1EB}"/>
              </a:ext>
            </a:extLst>
          </p:cNvPr>
          <p:cNvSpPr>
            <a:spLocks noChangeAspect="1"/>
          </p:cNvSpPr>
          <p:nvPr/>
        </p:nvSpPr>
        <p:spPr>
          <a:xfrm>
            <a:off x="2540431" y="586237"/>
            <a:ext cx="1045744" cy="1046617"/>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sz="2800" b="1">
                <a:solidFill>
                  <a:schemeClr val="bg1"/>
                </a:solidFill>
                <a:latin typeface="Arial"/>
                <a:ea typeface="微软雅黑"/>
                <a:cs typeface="Arial"/>
                <a:sym typeface="Arial" panose="020B0604020202020204" pitchFamily="34" charset="0"/>
              </a:rPr>
              <a:t>05</a:t>
            </a:r>
            <a:endParaRPr lang="en-US" sz="28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7" name="图片 29">
            <a:extLst>
              <a:ext uri="{FF2B5EF4-FFF2-40B4-BE49-F238E27FC236}">
                <a16:creationId xmlns:a16="http://schemas.microsoft.com/office/drawing/2014/main" id="{BD939F72-8D86-4D29-8619-F0D5BC05670E}"/>
              </a:ext>
            </a:extLst>
          </p:cNvPr>
          <p:cNvPicPr>
            <a:picLocks noChangeAspect="1"/>
          </p:cNvPicPr>
          <p:nvPr/>
        </p:nvPicPr>
        <p:blipFill>
          <a:blip r:embed="rId4"/>
          <a:stretch>
            <a:fillRect/>
          </a:stretch>
        </p:blipFill>
        <p:spPr>
          <a:xfrm>
            <a:off x="1077685" y="3009839"/>
            <a:ext cx="2743200" cy="1527751"/>
          </a:xfrm>
          <a:prstGeom prst="rect">
            <a:avLst/>
          </a:prstGeom>
        </p:spPr>
      </p:pic>
      <p:pic>
        <p:nvPicPr>
          <p:cNvPr id="18" name="图片 30" descr="手机屏幕截图&#10;&#10;已自动生成说明">
            <a:extLst>
              <a:ext uri="{FF2B5EF4-FFF2-40B4-BE49-F238E27FC236}">
                <a16:creationId xmlns:a16="http://schemas.microsoft.com/office/drawing/2014/main" id="{241510E0-2AC8-4697-9430-EAA7EBBB8550}"/>
              </a:ext>
            </a:extLst>
          </p:cNvPr>
          <p:cNvPicPr>
            <a:picLocks noChangeAspect="1"/>
          </p:cNvPicPr>
          <p:nvPr/>
        </p:nvPicPr>
        <p:blipFill>
          <a:blip r:embed="rId5"/>
          <a:stretch>
            <a:fillRect/>
          </a:stretch>
        </p:blipFill>
        <p:spPr>
          <a:xfrm>
            <a:off x="4552043" y="2614130"/>
            <a:ext cx="3087914" cy="2736453"/>
          </a:xfrm>
          <a:prstGeom prst="rect">
            <a:avLst/>
          </a:prstGeom>
        </p:spPr>
      </p:pic>
      <p:pic>
        <p:nvPicPr>
          <p:cNvPr id="20" name="图片 25" descr="手机屏幕截图&#10;&#10;已自动生成说明">
            <a:extLst>
              <a:ext uri="{FF2B5EF4-FFF2-40B4-BE49-F238E27FC236}">
                <a16:creationId xmlns:a16="http://schemas.microsoft.com/office/drawing/2014/main" id="{E65E35D2-73C0-4B9B-9425-931F49C2C6DA}"/>
              </a:ext>
            </a:extLst>
          </p:cNvPr>
          <p:cNvPicPr>
            <a:picLocks noChangeAspect="1"/>
          </p:cNvPicPr>
          <p:nvPr/>
        </p:nvPicPr>
        <p:blipFill>
          <a:blip r:embed="rId6"/>
          <a:stretch>
            <a:fillRect/>
          </a:stretch>
        </p:blipFill>
        <p:spPr>
          <a:xfrm>
            <a:off x="8180615" y="2876690"/>
            <a:ext cx="3178627" cy="2102479"/>
          </a:xfrm>
          <a:prstGeom prst="rect">
            <a:avLst/>
          </a:prstGeom>
        </p:spPr>
      </p:pic>
      <p:sp>
        <p:nvSpPr>
          <p:cNvPr id="6" name="矩形 5">
            <a:extLst>
              <a:ext uri="{FF2B5EF4-FFF2-40B4-BE49-F238E27FC236}">
                <a16:creationId xmlns:a16="http://schemas.microsoft.com/office/drawing/2014/main" id="{252709B0-DAB6-40D0-AED3-7B308FC109EC}"/>
              </a:ext>
            </a:extLst>
          </p:cNvPr>
          <p:cNvSpPr/>
          <p:nvPr/>
        </p:nvSpPr>
        <p:spPr>
          <a:xfrm>
            <a:off x="3952875" y="2971800"/>
            <a:ext cx="2600325" cy="2162175"/>
          </a:xfrm>
          <a:prstGeom prst="rect">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矩形 6">
            <a:extLst>
              <a:ext uri="{FF2B5EF4-FFF2-40B4-BE49-F238E27FC236}">
                <a16:creationId xmlns:a16="http://schemas.microsoft.com/office/drawing/2014/main" id="{F4FEB212-0653-49CA-9032-3DC7CA620AD6}"/>
              </a:ext>
            </a:extLst>
          </p:cNvPr>
          <p:cNvSpPr/>
          <p:nvPr/>
        </p:nvSpPr>
        <p:spPr>
          <a:xfrm>
            <a:off x="840014" y="2572657"/>
            <a:ext cx="3164113" cy="2783112"/>
          </a:xfrm>
          <a:prstGeom prst="rect">
            <a:avLst/>
          </a:prstGeom>
          <a:noFill/>
          <a:ln w="12700" cap="flat" cmpd="sng" algn="ctr">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矩形 18">
            <a:extLst>
              <a:ext uri="{FF2B5EF4-FFF2-40B4-BE49-F238E27FC236}">
                <a16:creationId xmlns:a16="http://schemas.microsoft.com/office/drawing/2014/main" id="{7945CEBF-B6FB-49AB-81E9-7CA94C093849}"/>
              </a:ext>
            </a:extLst>
          </p:cNvPr>
          <p:cNvSpPr/>
          <p:nvPr/>
        </p:nvSpPr>
        <p:spPr>
          <a:xfrm>
            <a:off x="4513942" y="2581728"/>
            <a:ext cx="3164113" cy="2783112"/>
          </a:xfrm>
          <a:prstGeom prst="rect">
            <a:avLst/>
          </a:prstGeom>
          <a:noFill/>
          <a:ln w="12700" cap="flat" cmpd="sng" algn="ctr">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矩形 23">
            <a:extLst>
              <a:ext uri="{FF2B5EF4-FFF2-40B4-BE49-F238E27FC236}">
                <a16:creationId xmlns:a16="http://schemas.microsoft.com/office/drawing/2014/main" id="{BB3A86B1-6E00-4F6B-AE96-53907E56198F}"/>
              </a:ext>
            </a:extLst>
          </p:cNvPr>
          <p:cNvSpPr/>
          <p:nvPr/>
        </p:nvSpPr>
        <p:spPr>
          <a:xfrm>
            <a:off x="8178799" y="2572656"/>
            <a:ext cx="3164113" cy="2783112"/>
          </a:xfrm>
          <a:prstGeom prst="rect">
            <a:avLst/>
          </a:prstGeom>
          <a:noFill/>
          <a:ln w="12700" cap="flat" cmpd="sng" algn="ctr">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7" name="Rectangle 50">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8" name="Rectangle 52">
            <a:extLst>
              <a:ext uri="{FF2B5EF4-FFF2-40B4-BE49-F238E27FC236}">
                <a16:creationId xmlns:a16="http://schemas.microsoft.com/office/drawing/2014/main" id="{7072C7DA-0D16-473C-B416-D84445D8A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userDrawn="1"/>
        </p:nvSpPr>
        <p:spPr>
          <a:xfrm>
            <a:off x="4956628" y="1177472"/>
            <a:ext cx="6264729" cy="1079500"/>
          </a:xfrm>
          <a:prstGeom prst="rect">
            <a:avLst/>
          </a:prstGeom>
        </p:spPr>
        <p:txBody>
          <a:bodyPr vert="horz" wrap="square" lIns="91440" tIns="45720" rIns="91440" bIns="45720" rtlCol="0" anchor="t">
            <a:normAutofit/>
          </a:bodyPr>
          <a:lstStyle/>
          <a:p>
            <a:pPr>
              <a:lnSpc>
                <a:spcPct val="90000"/>
              </a:lnSpc>
              <a:spcBef>
                <a:spcPct val="0"/>
              </a:spcBef>
              <a:spcAft>
                <a:spcPts val="600"/>
              </a:spcAft>
            </a:pPr>
            <a:r>
              <a:rPr lang="en-US" altLang="zh-CN" sz="2800" b="1" kern="1200">
                <a:solidFill>
                  <a:schemeClr val="accent1"/>
                </a:solidFill>
                <a:latin typeface="+mj-lt"/>
                <a:ea typeface="+mj-ea"/>
                <a:cs typeface="+mj-cs"/>
                <a:sym typeface="+mn-lt"/>
              </a:rPr>
              <a:t>Topic Modeling Analysis for Python</a:t>
            </a:r>
            <a:endParaRPr lang="en-US" altLang="zh-CN" sz="2800" b="1" kern="1200">
              <a:solidFill>
                <a:schemeClr val="accent1"/>
              </a:solidFill>
              <a:latin typeface="+mj-lt"/>
              <a:ea typeface="+mj-ea"/>
              <a:cs typeface="Arial"/>
            </a:endParaRPr>
          </a:p>
        </p:txBody>
      </p:sp>
      <p:sp>
        <p:nvSpPr>
          <p:cNvPr id="50" name="Rectangle 54">
            <a:extLst>
              <a:ext uri="{FF2B5EF4-FFF2-40B4-BE49-F238E27FC236}">
                <a16:creationId xmlns:a16="http://schemas.microsoft.com/office/drawing/2014/main" id="{79712DE8-94E0-4F45-81D9-37AF7A32F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65985" y="2916439"/>
            <a:ext cx="826014" cy="320154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cxnSp>
        <p:nvCxnSpPr>
          <p:cNvPr id="52" name="Straight Connector 56">
            <a:extLst>
              <a:ext uri="{FF2B5EF4-FFF2-40B4-BE49-F238E27FC236}">
                <a16:creationId xmlns:a16="http://schemas.microsoft.com/office/drawing/2014/main" id="{BA0504EE-683F-4FE2-A169-83C71FAA35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8">
            <a:extLst>
              <a:ext uri="{FF2B5EF4-FFF2-40B4-BE49-F238E27FC236}">
                <a16:creationId xmlns:a16="http://schemas.microsoft.com/office/drawing/2014/main" id="{80A61CFF-0E76-478B-B02B-73692D891E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26" name="图片 26" descr="手机屏幕截图&#10;&#10;已自动生成说明">
            <a:extLst>
              <a:ext uri="{FF2B5EF4-FFF2-40B4-BE49-F238E27FC236}">
                <a16:creationId xmlns:a16="http://schemas.microsoft.com/office/drawing/2014/main" id="{9FCAB702-8211-4902-B22B-7E333FC6F6BA}"/>
              </a:ext>
            </a:extLst>
          </p:cNvPr>
          <p:cNvPicPr>
            <a:picLocks noChangeAspect="1"/>
          </p:cNvPicPr>
          <p:nvPr/>
        </p:nvPicPr>
        <p:blipFill rotWithShape="1">
          <a:blip r:embed="rId4"/>
          <a:srcRect l="757" t="1810" r="12374" b="-2715"/>
          <a:stretch/>
        </p:blipFill>
        <p:spPr>
          <a:xfrm>
            <a:off x="330201" y="700315"/>
            <a:ext cx="3983923" cy="2589012"/>
          </a:xfrm>
          <a:prstGeom prst="rect">
            <a:avLst/>
          </a:prstGeom>
        </p:spPr>
      </p:pic>
      <p:pic>
        <p:nvPicPr>
          <p:cNvPr id="29" name="图片 29">
            <a:extLst>
              <a:ext uri="{FF2B5EF4-FFF2-40B4-BE49-F238E27FC236}">
                <a16:creationId xmlns:a16="http://schemas.microsoft.com/office/drawing/2014/main" id="{296BFF8D-C926-4E45-BCF8-5F5EB729A1EE}"/>
              </a:ext>
            </a:extLst>
          </p:cNvPr>
          <p:cNvPicPr>
            <a:picLocks noChangeAspect="1"/>
          </p:cNvPicPr>
          <p:nvPr/>
        </p:nvPicPr>
        <p:blipFill>
          <a:blip r:embed="rId5"/>
          <a:stretch>
            <a:fillRect/>
          </a:stretch>
        </p:blipFill>
        <p:spPr>
          <a:xfrm>
            <a:off x="475343" y="4018643"/>
            <a:ext cx="3539671" cy="1890485"/>
          </a:xfrm>
          <a:prstGeom prst="rect">
            <a:avLst/>
          </a:prstGeom>
        </p:spPr>
      </p:pic>
      <p:pic>
        <p:nvPicPr>
          <p:cNvPr id="4" name="图片 4" descr="手机屏幕截图&#10;&#10;已自动生成说明">
            <a:extLst>
              <a:ext uri="{FF2B5EF4-FFF2-40B4-BE49-F238E27FC236}">
                <a16:creationId xmlns:a16="http://schemas.microsoft.com/office/drawing/2014/main" id="{6E8FBDC2-583C-4C4A-B56F-CE6A813F420E}"/>
              </a:ext>
            </a:extLst>
          </p:cNvPr>
          <p:cNvPicPr>
            <a:picLocks noChangeAspect="1"/>
          </p:cNvPicPr>
          <p:nvPr/>
        </p:nvPicPr>
        <p:blipFill>
          <a:blip r:embed="rId6"/>
          <a:stretch>
            <a:fillRect/>
          </a:stretch>
        </p:blipFill>
        <p:spPr>
          <a:xfrm>
            <a:off x="4191000" y="3022600"/>
            <a:ext cx="7150100" cy="1397000"/>
          </a:xfrm>
          <a:prstGeom prst="rect">
            <a:avLst/>
          </a:prstGeom>
        </p:spPr>
      </p:pic>
      <p:pic>
        <p:nvPicPr>
          <p:cNvPr id="5" name="图片 32" descr="手机屏幕截图&#10;&#10;已自动生成说明">
            <a:extLst>
              <a:ext uri="{FF2B5EF4-FFF2-40B4-BE49-F238E27FC236}">
                <a16:creationId xmlns:a16="http://schemas.microsoft.com/office/drawing/2014/main" id="{B444070B-BB11-4A3A-947F-D8B6C066B114}"/>
              </a:ext>
            </a:extLst>
          </p:cNvPr>
          <p:cNvPicPr>
            <a:picLocks noChangeAspect="1"/>
          </p:cNvPicPr>
          <p:nvPr/>
        </p:nvPicPr>
        <p:blipFill>
          <a:blip r:embed="rId7"/>
          <a:stretch>
            <a:fillRect/>
          </a:stretch>
        </p:blipFill>
        <p:spPr>
          <a:xfrm>
            <a:off x="4191000" y="4495800"/>
            <a:ext cx="7150100" cy="1473200"/>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文本框 26"/>
          <p:cNvSpPr txBox="1"/>
          <p:nvPr userDrawn="1"/>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altLang="zh-CN" sz="5400" b="1">
                <a:solidFill>
                  <a:srgbClr val="FFFFFF"/>
                </a:solidFill>
                <a:latin typeface="+mj-lt"/>
                <a:ea typeface="+mj-ea"/>
                <a:cs typeface="+mj-cs"/>
                <a:sym typeface="+mn-lt"/>
              </a:rPr>
              <a:t>Visualizing Topics </a:t>
            </a:r>
            <a:endParaRPr lang="en-US" altLang="zh-CN" sz="5400" b="1">
              <a:solidFill>
                <a:srgbClr val="FFFFFF"/>
              </a:solidFill>
              <a:latin typeface="+mj-lt"/>
              <a:ea typeface="+mj-ea"/>
              <a:cs typeface="+mj-cs"/>
            </a:endParaRPr>
          </a:p>
        </p:txBody>
      </p:sp>
      <p:cxnSp>
        <p:nvCxnSpPr>
          <p:cNvPr id="58" name="Straight Connector 5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图片 25" descr="手机屏幕截图&#10;&#10;已自动生成说明">
            <a:extLst>
              <a:ext uri="{FF2B5EF4-FFF2-40B4-BE49-F238E27FC236}">
                <a16:creationId xmlns:a16="http://schemas.microsoft.com/office/drawing/2014/main" id="{47B3A2F0-0B76-4F1A-BE4C-60F6EF0B38AC}"/>
              </a:ext>
            </a:extLst>
          </p:cNvPr>
          <p:cNvPicPr>
            <a:picLocks noChangeAspect="1"/>
          </p:cNvPicPr>
          <p:nvPr/>
        </p:nvPicPr>
        <p:blipFill rotWithShape="1">
          <a:blip r:embed="rId4"/>
          <a:srcRect l="428" r="3" b="3"/>
          <a:stretch/>
        </p:blipFill>
        <p:spPr>
          <a:xfrm>
            <a:off x="331567" y="2596897"/>
            <a:ext cx="5455917" cy="3657478"/>
          </a:xfrm>
          <a:prstGeom prst="rect">
            <a:avLst/>
          </a:prstGeom>
        </p:spPr>
      </p:pic>
      <p:cxnSp>
        <p:nvCxnSpPr>
          <p:cNvPr id="60" name="Straight Connector 5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 name="图片 2" descr="手机屏幕截图&#10;&#10;已自动生成说明">
            <a:extLst>
              <a:ext uri="{FF2B5EF4-FFF2-40B4-BE49-F238E27FC236}">
                <a16:creationId xmlns:a16="http://schemas.microsoft.com/office/drawing/2014/main" id="{D9D805EE-4975-4082-8A38-17EDB942AD8B}"/>
              </a:ext>
            </a:extLst>
          </p:cNvPr>
          <p:cNvPicPr>
            <a:picLocks noChangeAspect="1"/>
          </p:cNvPicPr>
          <p:nvPr/>
        </p:nvPicPr>
        <p:blipFill rotWithShape="1">
          <a:blip r:embed="rId5"/>
          <a:srcRect l="428" r="12304" b="-3"/>
          <a:stretch/>
        </p:blipFill>
        <p:spPr>
          <a:xfrm>
            <a:off x="6445073" y="2596899"/>
            <a:ext cx="5455917" cy="3657475"/>
          </a:xfrm>
          <a:prstGeom prst="rect">
            <a:avLst/>
          </a:prstGeom>
        </p:spPr>
      </p:pic>
      <p:sp>
        <p:nvSpPr>
          <p:cNvPr id="4" name="文本框 3">
            <a:extLst>
              <a:ext uri="{FF2B5EF4-FFF2-40B4-BE49-F238E27FC236}">
                <a16:creationId xmlns:a16="http://schemas.microsoft.com/office/drawing/2014/main" id="{B51B25AE-D047-4922-A743-96FEC8628561}"/>
              </a:ext>
            </a:extLst>
          </p:cNvPr>
          <p:cNvSpPr txBox="1"/>
          <p:nvPr/>
        </p:nvSpPr>
        <p:spPr>
          <a:xfrm>
            <a:off x="1235242" y="615482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zh-CN" altLang="en-US"/>
              <a:t>10 topics model</a:t>
            </a:r>
            <a:endParaRPr lang="zh-CN"/>
          </a:p>
        </p:txBody>
      </p:sp>
      <p:sp>
        <p:nvSpPr>
          <p:cNvPr id="5" name="文本框 4">
            <a:extLst>
              <a:ext uri="{FF2B5EF4-FFF2-40B4-BE49-F238E27FC236}">
                <a16:creationId xmlns:a16="http://schemas.microsoft.com/office/drawing/2014/main" id="{661A73E9-A842-4C39-9FEF-1AC022C44890}"/>
              </a:ext>
            </a:extLst>
          </p:cNvPr>
          <p:cNvSpPr txBox="1"/>
          <p:nvPr/>
        </p:nvSpPr>
        <p:spPr>
          <a:xfrm>
            <a:off x="7233486" y="62174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ltLang="zh-CN">
                <a:ea typeface="+mn-lt"/>
                <a:cs typeface="+mn-lt"/>
              </a:rPr>
              <a:t>8</a:t>
            </a:r>
            <a:r>
              <a:rPr lang="zh-CN">
                <a:ea typeface="+mn-lt"/>
                <a:cs typeface="+mn-lt"/>
              </a:rPr>
              <a:t>  topics model</a:t>
            </a:r>
            <a:endParaRPr lang="zh-CN"/>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文本框 28"/>
          <p:cNvSpPr txBox="1"/>
          <p:nvPr userDrawn="1"/>
        </p:nvSpPr>
        <p:spPr>
          <a:xfrm>
            <a:off x="868680" y="405575"/>
            <a:ext cx="5001768" cy="13716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3600" b="1">
                <a:latin typeface="+mj-lt"/>
                <a:ea typeface="+mj-ea"/>
                <a:cs typeface="+mj-cs"/>
                <a:sym typeface="+mn-lt"/>
              </a:rPr>
              <a:t>WordCloud</a:t>
            </a:r>
            <a:endParaRPr lang="en-US" altLang="zh-CN" sz="3600">
              <a:latin typeface="+mj-lt"/>
              <a:ea typeface="+mj-ea"/>
              <a:cs typeface="+mj-cs"/>
            </a:endParaRPr>
          </a:p>
        </p:txBody>
      </p:sp>
      <p:sp>
        <p:nvSpPr>
          <p:cNvPr id="41" name="Rectangle 4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图片 31" descr="手机屏幕截图&#10;&#10;已自动生成说明">
            <a:extLst>
              <a:ext uri="{FF2B5EF4-FFF2-40B4-BE49-F238E27FC236}">
                <a16:creationId xmlns:a16="http://schemas.microsoft.com/office/drawing/2014/main" id="{E342CFF1-C509-47A7-A6AD-B4375F076FFB}"/>
              </a:ext>
            </a:extLst>
          </p:cNvPr>
          <p:cNvPicPr>
            <a:picLocks noChangeAspect="1"/>
          </p:cNvPicPr>
          <p:nvPr/>
        </p:nvPicPr>
        <p:blipFill rotWithShape="1">
          <a:blip r:embed="rId4"/>
          <a:srcRect l="73" t="4945" r="34"/>
          <a:stretch/>
        </p:blipFill>
        <p:spPr>
          <a:xfrm>
            <a:off x="557437" y="2032851"/>
            <a:ext cx="11408311" cy="2317229"/>
          </a:xfrm>
          <a:prstGeom prst="rect">
            <a:avLst/>
          </a:prstGeom>
        </p:spPr>
      </p:pic>
      <p:pic>
        <p:nvPicPr>
          <p:cNvPr id="32" name="图片 32" descr="手机屏幕截图&#10;&#10;已自动生成说明">
            <a:extLst>
              <a:ext uri="{FF2B5EF4-FFF2-40B4-BE49-F238E27FC236}">
                <a16:creationId xmlns:a16="http://schemas.microsoft.com/office/drawing/2014/main" id="{DA0DC659-75CB-415C-8715-E0297882DFB2}"/>
              </a:ext>
            </a:extLst>
          </p:cNvPr>
          <p:cNvPicPr>
            <a:picLocks noChangeAspect="1"/>
          </p:cNvPicPr>
          <p:nvPr/>
        </p:nvPicPr>
        <p:blipFill>
          <a:blip r:embed="rId5"/>
          <a:stretch>
            <a:fillRect/>
          </a:stretch>
        </p:blipFill>
        <p:spPr>
          <a:xfrm>
            <a:off x="436250" y="4193522"/>
            <a:ext cx="11527535" cy="2477883"/>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1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E632FE84-2487-47B6-977D-CDA570EBFCF6}"/>
              </a:ext>
            </a:extLst>
          </p:cNvPr>
          <p:cNvSpPr txBox="1"/>
          <p:nvPr userDrawn="1"/>
        </p:nvSpPr>
        <p:spPr>
          <a:xfrm>
            <a:off x="406400" y="2679700"/>
            <a:ext cx="4432300" cy="3492500"/>
          </a:xfrm>
          <a:prstGeom prst="rect">
            <a:avLst/>
          </a:prstGeom>
        </p:spPr>
        <p:txBody>
          <a:bodyPr vert="horz" wrap="square" lIns="91440" tIns="45720" rIns="91440" bIns="45720" rtlCol="0" anchor="t">
            <a:normAutofit/>
          </a:bodyPr>
          <a:lstStyle/>
          <a:p>
            <a:pPr>
              <a:lnSpc>
                <a:spcPct val="90000"/>
              </a:lnSpc>
              <a:spcBef>
                <a:spcPct val="0"/>
              </a:spcBef>
              <a:spcAft>
                <a:spcPts val="600"/>
              </a:spcAft>
            </a:pPr>
            <a:r>
              <a:rPr lang="en-US" altLang="zh-CN" sz="2800" b="1" dirty="0">
                <a:solidFill>
                  <a:schemeClr val="accent1"/>
                </a:solidFill>
                <a:cs typeface="Arial"/>
              </a:rPr>
              <a:t>LDA</a:t>
            </a:r>
            <a:endParaRPr lang="zh-CN" altLang="en-US">
              <a:solidFill>
                <a:schemeClr val="accent1"/>
              </a:solidFill>
              <a:cs typeface="Arial"/>
            </a:endParaRPr>
          </a:p>
          <a:p>
            <a:pPr>
              <a:lnSpc>
                <a:spcPct val="90000"/>
              </a:lnSpc>
              <a:spcBef>
                <a:spcPct val="0"/>
              </a:spcBef>
              <a:spcAft>
                <a:spcPts val="600"/>
              </a:spcAft>
            </a:pPr>
            <a:r>
              <a:rPr lang="en-US" altLang="zh-CN" sz="2800" b="1" dirty="0">
                <a:solidFill>
                  <a:schemeClr val="accent1"/>
                </a:solidFill>
                <a:cs typeface="Arial"/>
              </a:rPr>
              <a:t>Model</a:t>
            </a:r>
          </a:p>
        </p:txBody>
      </p:sp>
      <p:sp>
        <p:nvSpPr>
          <p:cNvPr id="34" name="Rectangle 2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2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 name="图片 5" descr="手机屏幕截图&#10;&#10;已自动生成说明">
            <a:extLst>
              <a:ext uri="{FF2B5EF4-FFF2-40B4-BE49-F238E27FC236}">
                <a16:creationId xmlns:a16="http://schemas.microsoft.com/office/drawing/2014/main" id="{861B2177-0795-42DE-8EC0-3E5FE25CF630}"/>
              </a:ext>
            </a:extLst>
          </p:cNvPr>
          <p:cNvPicPr>
            <a:picLocks noChangeAspect="1"/>
          </p:cNvPicPr>
          <p:nvPr/>
        </p:nvPicPr>
        <p:blipFill>
          <a:blip r:embed="rId3"/>
          <a:stretch>
            <a:fillRect/>
          </a:stretch>
        </p:blipFill>
        <p:spPr>
          <a:xfrm>
            <a:off x="2607800" y="403157"/>
            <a:ext cx="9288567" cy="5588474"/>
          </a:xfrm>
          <a:prstGeom prst="rect">
            <a:avLst/>
          </a:prstGeom>
        </p:spPr>
      </p:pic>
    </p:spTree>
    <p:extLst>
      <p:ext uri="{BB962C8B-B14F-4D97-AF65-F5344CB8AC3E}">
        <p14:creationId xmlns:p14="http://schemas.microsoft.com/office/powerpoint/2010/main" val="4096074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e8066064-0b4e-4747-9412-2aa624795e92"/>
          <p:cNvGrpSpPr>
            <a:grpSpLocks noChangeAspect="1"/>
          </p:cNvGrpSpPr>
          <p:nvPr/>
        </p:nvGrpSpPr>
        <p:grpSpPr>
          <a:xfrm>
            <a:off x="98650" y="1574356"/>
            <a:ext cx="11568828" cy="4399655"/>
            <a:chOff x="503436" y="1819284"/>
            <a:chExt cx="10677280" cy="3907530"/>
          </a:xfrm>
        </p:grpSpPr>
        <p:sp>
          <p:nvSpPr>
            <p:cNvPr id="3" name="íṡľíḍè-Oval 60"/>
            <p:cNvSpPr/>
            <p:nvPr/>
          </p:nvSpPr>
          <p:spPr bwMode="auto">
            <a:xfrm>
              <a:off x="6644826" y="4137559"/>
              <a:ext cx="1589256" cy="1589255"/>
            </a:xfrm>
            <a:prstGeom prst="ellipse">
              <a:avLst/>
            </a:prstGeom>
            <a:solidFill>
              <a:schemeClr val="accent4"/>
            </a:solidFill>
            <a:ln w="19050">
              <a:noFill/>
              <a:roun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 name="íṡľíḍè-Oval 61"/>
            <p:cNvSpPr/>
            <p:nvPr/>
          </p:nvSpPr>
          <p:spPr bwMode="auto">
            <a:xfrm>
              <a:off x="4014113" y="4137559"/>
              <a:ext cx="1589256" cy="1589255"/>
            </a:xfrm>
            <a:prstGeom prst="ellipse">
              <a:avLst/>
            </a:prstGeom>
            <a:solidFill>
              <a:schemeClr val="accent5"/>
            </a:solidFill>
            <a:ln w="19050">
              <a:noFill/>
              <a:roun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5" name="íṡľíḍè-Oval 62"/>
            <p:cNvSpPr/>
            <p:nvPr/>
          </p:nvSpPr>
          <p:spPr bwMode="auto">
            <a:xfrm>
              <a:off x="6644826" y="1819284"/>
              <a:ext cx="1589256" cy="1589255"/>
            </a:xfrm>
            <a:prstGeom prst="ellipse">
              <a:avLst/>
            </a:prstGeom>
            <a:solidFill>
              <a:schemeClr val="accent3"/>
            </a:solidFill>
            <a:ln w="19050">
              <a:noFill/>
              <a:roun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6" name="íṡľíḍè-Oval 63"/>
            <p:cNvSpPr/>
            <p:nvPr/>
          </p:nvSpPr>
          <p:spPr bwMode="auto">
            <a:xfrm>
              <a:off x="4014113" y="1819284"/>
              <a:ext cx="1589256" cy="1589255"/>
            </a:xfrm>
            <a:prstGeom prst="ellipse">
              <a:avLst/>
            </a:prstGeom>
            <a:solidFill>
              <a:schemeClr val="accent2"/>
            </a:solidFill>
            <a:ln w="19050">
              <a:noFill/>
              <a:roun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 name="íṡľíḍè-Oval 64"/>
            <p:cNvSpPr/>
            <p:nvPr/>
          </p:nvSpPr>
          <p:spPr bwMode="auto">
            <a:xfrm>
              <a:off x="4953698" y="2591675"/>
              <a:ext cx="2340799" cy="2340799"/>
            </a:xfrm>
            <a:prstGeom prst="ellipse">
              <a:avLst/>
            </a:prstGeom>
            <a:solidFill>
              <a:schemeClr val="accent1"/>
            </a:solidFill>
            <a:ln w="76200">
              <a:solidFill>
                <a:schemeClr val="bg1"/>
              </a:solidFill>
              <a:roun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nvGrpSpPr>
            <p:cNvPr id="8" name="Group 65"/>
            <p:cNvGrpSpPr/>
            <p:nvPr/>
          </p:nvGrpSpPr>
          <p:grpSpPr>
            <a:xfrm>
              <a:off x="5628553" y="3065475"/>
              <a:ext cx="991105" cy="1393202"/>
              <a:chOff x="1939926" y="1295399"/>
              <a:chExt cx="277813" cy="390525"/>
            </a:xfrm>
            <a:solidFill>
              <a:schemeClr val="bg1"/>
            </a:solidFill>
          </p:grpSpPr>
          <p:sp>
            <p:nvSpPr>
              <p:cNvPr id="51" name="íṡľíḍè-Oval 66"/>
              <p:cNvSpPr/>
              <p:nvPr/>
            </p:nvSpPr>
            <p:spPr bwMode="auto">
              <a:xfrm>
                <a:off x="2027238" y="1295399"/>
                <a:ext cx="100013" cy="101600"/>
              </a:xfrm>
              <a:prstGeom prst="ellipse">
                <a:avLst/>
              </a:prstGeom>
              <a:grpFill/>
              <a:ln w="9525">
                <a:noFill/>
                <a:roun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52" name="íṡľíḍè-Freeform: Shape 67"/>
              <p:cNvSpPr/>
              <p:nvPr/>
            </p:nvSpPr>
            <p:spPr bwMode="auto">
              <a:xfrm>
                <a:off x="1981201" y="1412874"/>
                <a:ext cx="195263" cy="109538"/>
              </a:xfrm>
              <a:custGeom>
                <a:avLst/>
                <a:gdLst/>
                <a:ahLst/>
                <a:cxnLst>
                  <a:cxn ang="0">
                    <a:pos x="51" y="35"/>
                  </a:cxn>
                  <a:cxn ang="0">
                    <a:pos x="44" y="42"/>
                  </a:cxn>
                  <a:cxn ang="0">
                    <a:pos x="41" y="42"/>
                  </a:cxn>
                  <a:cxn ang="0">
                    <a:pos x="34" y="35"/>
                  </a:cxn>
                  <a:cxn ang="0">
                    <a:pos x="33" y="32"/>
                  </a:cxn>
                  <a:cxn ang="0">
                    <a:pos x="37" y="14"/>
                  </a:cxn>
                  <a:cxn ang="0">
                    <a:pos x="37" y="12"/>
                  </a:cxn>
                  <a:cxn ang="0">
                    <a:pos x="37" y="8"/>
                  </a:cxn>
                  <a:cxn ang="0">
                    <a:pos x="38" y="7"/>
                  </a:cxn>
                  <a:cxn ang="0">
                    <a:pos x="47" y="7"/>
                  </a:cxn>
                  <a:cxn ang="0">
                    <a:pos x="48" y="8"/>
                  </a:cxn>
                  <a:cxn ang="0">
                    <a:pos x="48" y="12"/>
                  </a:cxn>
                  <a:cxn ang="0">
                    <a:pos x="48" y="14"/>
                  </a:cxn>
                  <a:cxn ang="0">
                    <a:pos x="52" y="32"/>
                  </a:cxn>
                  <a:cxn ang="0">
                    <a:pos x="51" y="35"/>
                  </a:cxn>
                  <a:cxn ang="0">
                    <a:pos x="84" y="46"/>
                  </a:cxn>
                  <a:cxn ang="0">
                    <a:pos x="70" y="7"/>
                  </a:cxn>
                  <a:cxn ang="0">
                    <a:pos x="60" y="0"/>
                  </a:cxn>
                  <a:cxn ang="0">
                    <a:pos x="26" y="0"/>
                  </a:cxn>
                  <a:cxn ang="0">
                    <a:pos x="24" y="0"/>
                  </a:cxn>
                  <a:cxn ang="0">
                    <a:pos x="15" y="7"/>
                  </a:cxn>
                  <a:cxn ang="0">
                    <a:pos x="0" y="46"/>
                  </a:cxn>
                  <a:cxn ang="0">
                    <a:pos x="2" y="48"/>
                  </a:cxn>
                  <a:cxn ang="0">
                    <a:pos x="13" y="48"/>
                  </a:cxn>
                  <a:cxn ang="0">
                    <a:pos x="16" y="46"/>
                  </a:cxn>
                  <a:cxn ang="0">
                    <a:pos x="23" y="28"/>
                  </a:cxn>
                  <a:cxn ang="0">
                    <a:pos x="23" y="28"/>
                  </a:cxn>
                  <a:cxn ang="0">
                    <a:pos x="24" y="46"/>
                  </a:cxn>
                  <a:cxn ang="0">
                    <a:pos x="26" y="48"/>
                  </a:cxn>
                  <a:cxn ang="0">
                    <a:pos x="61" y="48"/>
                  </a:cxn>
                  <a:cxn ang="0">
                    <a:pos x="63" y="45"/>
                  </a:cxn>
                  <a:cxn ang="0">
                    <a:pos x="63" y="28"/>
                  </a:cxn>
                  <a:cxn ang="0">
                    <a:pos x="64" y="27"/>
                  </a:cxn>
                  <a:cxn ang="0">
                    <a:pos x="71" y="46"/>
                  </a:cxn>
                  <a:cxn ang="0">
                    <a:pos x="73" y="48"/>
                  </a:cxn>
                  <a:cxn ang="0">
                    <a:pos x="82" y="48"/>
                  </a:cxn>
                  <a:cxn ang="0">
                    <a:pos x="84" y="46"/>
                  </a:cxn>
                </a:cxnLst>
                <a:rect l="0" t="0" r="r" b="b"/>
                <a:pathLst>
                  <a:path w="85" h="48">
                    <a:moveTo>
                      <a:pt x="51" y="35"/>
                    </a:moveTo>
                    <a:cubicBezTo>
                      <a:pt x="44" y="42"/>
                      <a:pt x="44" y="42"/>
                      <a:pt x="44" y="42"/>
                    </a:cubicBezTo>
                    <a:cubicBezTo>
                      <a:pt x="43" y="42"/>
                      <a:pt x="42" y="42"/>
                      <a:pt x="41" y="42"/>
                    </a:cubicBezTo>
                    <a:cubicBezTo>
                      <a:pt x="34" y="35"/>
                      <a:pt x="34" y="35"/>
                      <a:pt x="34" y="35"/>
                    </a:cubicBezTo>
                    <a:cubicBezTo>
                      <a:pt x="33" y="34"/>
                      <a:pt x="33" y="33"/>
                      <a:pt x="33" y="32"/>
                    </a:cubicBezTo>
                    <a:cubicBezTo>
                      <a:pt x="37" y="14"/>
                      <a:pt x="37" y="14"/>
                      <a:pt x="37" y="14"/>
                    </a:cubicBezTo>
                    <a:cubicBezTo>
                      <a:pt x="37" y="13"/>
                      <a:pt x="37" y="13"/>
                      <a:pt x="37" y="12"/>
                    </a:cubicBezTo>
                    <a:cubicBezTo>
                      <a:pt x="37" y="11"/>
                      <a:pt x="37" y="8"/>
                      <a:pt x="37" y="8"/>
                    </a:cubicBezTo>
                    <a:cubicBezTo>
                      <a:pt x="37" y="8"/>
                      <a:pt x="37" y="7"/>
                      <a:pt x="38" y="7"/>
                    </a:cubicBezTo>
                    <a:cubicBezTo>
                      <a:pt x="47" y="7"/>
                      <a:pt x="47" y="7"/>
                      <a:pt x="47" y="7"/>
                    </a:cubicBezTo>
                    <a:cubicBezTo>
                      <a:pt x="47" y="7"/>
                      <a:pt x="48" y="8"/>
                      <a:pt x="48" y="8"/>
                    </a:cubicBezTo>
                    <a:cubicBezTo>
                      <a:pt x="48" y="8"/>
                      <a:pt x="48" y="11"/>
                      <a:pt x="48" y="12"/>
                    </a:cubicBezTo>
                    <a:cubicBezTo>
                      <a:pt x="48" y="13"/>
                      <a:pt x="48" y="13"/>
                      <a:pt x="48" y="14"/>
                    </a:cubicBezTo>
                    <a:cubicBezTo>
                      <a:pt x="52" y="32"/>
                      <a:pt x="52" y="32"/>
                      <a:pt x="52" y="32"/>
                    </a:cubicBezTo>
                    <a:cubicBezTo>
                      <a:pt x="52" y="33"/>
                      <a:pt x="52" y="34"/>
                      <a:pt x="51" y="35"/>
                    </a:cubicBezTo>
                    <a:moveTo>
                      <a:pt x="84" y="46"/>
                    </a:moveTo>
                    <a:cubicBezTo>
                      <a:pt x="70" y="7"/>
                      <a:pt x="70" y="7"/>
                      <a:pt x="70" y="7"/>
                    </a:cubicBezTo>
                    <a:cubicBezTo>
                      <a:pt x="69" y="6"/>
                      <a:pt x="66" y="0"/>
                      <a:pt x="60" y="0"/>
                    </a:cubicBezTo>
                    <a:cubicBezTo>
                      <a:pt x="59" y="0"/>
                      <a:pt x="27" y="0"/>
                      <a:pt x="26" y="0"/>
                    </a:cubicBezTo>
                    <a:cubicBezTo>
                      <a:pt x="24" y="0"/>
                      <a:pt x="24" y="0"/>
                      <a:pt x="24" y="0"/>
                    </a:cubicBezTo>
                    <a:cubicBezTo>
                      <a:pt x="18" y="0"/>
                      <a:pt x="15" y="6"/>
                      <a:pt x="15" y="7"/>
                    </a:cubicBezTo>
                    <a:cubicBezTo>
                      <a:pt x="0" y="46"/>
                      <a:pt x="0" y="46"/>
                      <a:pt x="0" y="46"/>
                    </a:cubicBezTo>
                    <a:cubicBezTo>
                      <a:pt x="0" y="47"/>
                      <a:pt x="0" y="48"/>
                      <a:pt x="2" y="48"/>
                    </a:cubicBezTo>
                    <a:cubicBezTo>
                      <a:pt x="13" y="48"/>
                      <a:pt x="13" y="48"/>
                      <a:pt x="13" y="48"/>
                    </a:cubicBezTo>
                    <a:cubicBezTo>
                      <a:pt x="15" y="48"/>
                      <a:pt x="16" y="46"/>
                      <a:pt x="16" y="46"/>
                    </a:cubicBezTo>
                    <a:cubicBezTo>
                      <a:pt x="23" y="28"/>
                      <a:pt x="23" y="28"/>
                      <a:pt x="23" y="28"/>
                    </a:cubicBezTo>
                    <a:cubicBezTo>
                      <a:pt x="23" y="28"/>
                      <a:pt x="23" y="25"/>
                      <a:pt x="23" y="28"/>
                    </a:cubicBezTo>
                    <a:cubicBezTo>
                      <a:pt x="23" y="31"/>
                      <a:pt x="23" y="41"/>
                      <a:pt x="24" y="46"/>
                    </a:cubicBezTo>
                    <a:cubicBezTo>
                      <a:pt x="24" y="47"/>
                      <a:pt x="24" y="48"/>
                      <a:pt x="26" y="48"/>
                    </a:cubicBezTo>
                    <a:cubicBezTo>
                      <a:pt x="61" y="48"/>
                      <a:pt x="61" y="48"/>
                      <a:pt x="61" y="48"/>
                    </a:cubicBezTo>
                    <a:cubicBezTo>
                      <a:pt x="64" y="48"/>
                      <a:pt x="63" y="47"/>
                      <a:pt x="63" y="45"/>
                    </a:cubicBezTo>
                    <a:cubicBezTo>
                      <a:pt x="63" y="40"/>
                      <a:pt x="63" y="31"/>
                      <a:pt x="63" y="28"/>
                    </a:cubicBezTo>
                    <a:cubicBezTo>
                      <a:pt x="63" y="26"/>
                      <a:pt x="64" y="27"/>
                      <a:pt x="64" y="27"/>
                    </a:cubicBezTo>
                    <a:cubicBezTo>
                      <a:pt x="71" y="46"/>
                      <a:pt x="71" y="46"/>
                      <a:pt x="71" y="46"/>
                    </a:cubicBezTo>
                    <a:cubicBezTo>
                      <a:pt x="71" y="46"/>
                      <a:pt x="71" y="48"/>
                      <a:pt x="73" y="48"/>
                    </a:cubicBezTo>
                    <a:cubicBezTo>
                      <a:pt x="82" y="48"/>
                      <a:pt x="82" y="48"/>
                      <a:pt x="82" y="48"/>
                    </a:cubicBezTo>
                    <a:cubicBezTo>
                      <a:pt x="85" y="48"/>
                      <a:pt x="85" y="47"/>
                      <a:pt x="84" y="46"/>
                    </a:cubicBezTo>
                  </a:path>
                </a:pathLst>
              </a:custGeom>
              <a:grpFill/>
              <a:ln w="9525">
                <a:noFill/>
                <a:roun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53" name="íṡľíḍè-Freeform: Shape 68"/>
              <p:cNvSpPr/>
              <p:nvPr/>
            </p:nvSpPr>
            <p:spPr bwMode="auto">
              <a:xfrm>
                <a:off x="1939926" y="1541461"/>
                <a:ext cx="277813" cy="144463"/>
              </a:xfrm>
              <a:custGeom>
                <a:avLst/>
                <a:gdLst/>
                <a:ahLst/>
                <a:cxnLst>
                  <a:cxn ang="0">
                    <a:pos x="119" y="8"/>
                  </a:cxn>
                  <a:cxn ang="0">
                    <a:pos x="114" y="0"/>
                  </a:cxn>
                  <a:cxn ang="0">
                    <a:pos x="7" y="0"/>
                  </a:cxn>
                  <a:cxn ang="0">
                    <a:pos x="2" y="8"/>
                  </a:cxn>
                  <a:cxn ang="0">
                    <a:pos x="5" y="17"/>
                  </a:cxn>
                  <a:cxn ang="0">
                    <a:pos x="12" y="25"/>
                  </a:cxn>
                  <a:cxn ang="0">
                    <a:pos x="17" y="32"/>
                  </a:cxn>
                  <a:cxn ang="0">
                    <a:pos x="22" y="56"/>
                  </a:cxn>
                  <a:cxn ang="0">
                    <a:pos x="31" y="63"/>
                  </a:cxn>
                  <a:cxn ang="0">
                    <a:pos x="90" y="63"/>
                  </a:cxn>
                  <a:cxn ang="0">
                    <a:pos x="99" y="56"/>
                  </a:cxn>
                  <a:cxn ang="0">
                    <a:pos x="104" y="32"/>
                  </a:cxn>
                  <a:cxn ang="0">
                    <a:pos x="109" y="25"/>
                  </a:cxn>
                  <a:cxn ang="0">
                    <a:pos x="115" y="17"/>
                  </a:cxn>
                  <a:cxn ang="0">
                    <a:pos x="119" y="8"/>
                  </a:cxn>
                </a:cxnLst>
                <a:rect l="0" t="0" r="r" b="b"/>
                <a:pathLst>
                  <a:path w="121" h="63">
                    <a:moveTo>
                      <a:pt x="119" y="8"/>
                    </a:moveTo>
                    <a:cubicBezTo>
                      <a:pt x="121" y="4"/>
                      <a:pt x="118" y="0"/>
                      <a:pt x="114" y="0"/>
                    </a:cubicBezTo>
                    <a:cubicBezTo>
                      <a:pt x="7" y="0"/>
                      <a:pt x="7" y="0"/>
                      <a:pt x="7" y="0"/>
                    </a:cubicBezTo>
                    <a:cubicBezTo>
                      <a:pt x="2" y="0"/>
                      <a:pt x="0" y="4"/>
                      <a:pt x="2" y="8"/>
                    </a:cubicBezTo>
                    <a:cubicBezTo>
                      <a:pt x="5" y="17"/>
                      <a:pt x="5" y="17"/>
                      <a:pt x="5" y="17"/>
                    </a:cubicBezTo>
                    <a:cubicBezTo>
                      <a:pt x="7" y="21"/>
                      <a:pt x="10" y="25"/>
                      <a:pt x="12" y="25"/>
                    </a:cubicBezTo>
                    <a:cubicBezTo>
                      <a:pt x="14" y="25"/>
                      <a:pt x="16" y="28"/>
                      <a:pt x="17" y="32"/>
                    </a:cubicBezTo>
                    <a:cubicBezTo>
                      <a:pt x="22" y="56"/>
                      <a:pt x="22" y="56"/>
                      <a:pt x="22" y="56"/>
                    </a:cubicBezTo>
                    <a:cubicBezTo>
                      <a:pt x="22" y="60"/>
                      <a:pt x="26" y="63"/>
                      <a:pt x="31" y="63"/>
                    </a:cubicBezTo>
                    <a:cubicBezTo>
                      <a:pt x="90" y="63"/>
                      <a:pt x="90" y="63"/>
                      <a:pt x="90" y="63"/>
                    </a:cubicBezTo>
                    <a:cubicBezTo>
                      <a:pt x="94" y="63"/>
                      <a:pt x="98" y="60"/>
                      <a:pt x="99" y="56"/>
                    </a:cubicBezTo>
                    <a:cubicBezTo>
                      <a:pt x="104" y="32"/>
                      <a:pt x="104" y="32"/>
                      <a:pt x="104" y="32"/>
                    </a:cubicBezTo>
                    <a:cubicBezTo>
                      <a:pt x="104" y="28"/>
                      <a:pt x="107" y="25"/>
                      <a:pt x="109" y="25"/>
                    </a:cubicBezTo>
                    <a:cubicBezTo>
                      <a:pt x="111" y="25"/>
                      <a:pt x="114" y="21"/>
                      <a:pt x="115" y="17"/>
                    </a:cubicBezTo>
                    <a:lnTo>
                      <a:pt x="119" y="8"/>
                    </a:lnTo>
                    <a:close/>
                  </a:path>
                </a:pathLst>
              </a:custGeom>
              <a:grpFill/>
              <a:ln w="9525">
                <a:noFill/>
                <a:roun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Group 69"/>
            <p:cNvGrpSpPr/>
            <p:nvPr/>
          </p:nvGrpSpPr>
          <p:grpSpPr>
            <a:xfrm>
              <a:off x="7059605" y="4715135"/>
              <a:ext cx="759666" cy="434095"/>
              <a:chOff x="3654425" y="2386013"/>
              <a:chExt cx="288926" cy="165100"/>
            </a:xfrm>
            <a:solidFill>
              <a:schemeClr val="bg1"/>
            </a:solidFill>
          </p:grpSpPr>
          <p:sp>
            <p:nvSpPr>
              <p:cNvPr id="48" name="íṡľíḍè-Freeform: Shape 70"/>
              <p:cNvSpPr/>
              <p:nvPr/>
            </p:nvSpPr>
            <p:spPr bwMode="auto">
              <a:xfrm>
                <a:off x="3736975" y="2386013"/>
                <a:ext cx="123825" cy="165100"/>
              </a:xfrm>
              <a:custGeom>
                <a:avLst/>
                <a:gdLst>
                  <a:gd name="T0" fmla="*/ 28 w 71"/>
                  <a:gd name="T1" fmla="*/ 45 h 95"/>
                  <a:gd name="T2" fmla="*/ 0 w 71"/>
                  <a:gd name="T3" fmla="*/ 92 h 95"/>
                  <a:gd name="T4" fmla="*/ 0 w 71"/>
                  <a:gd name="T5" fmla="*/ 95 h 95"/>
                  <a:gd name="T6" fmla="*/ 71 w 71"/>
                  <a:gd name="T7" fmla="*/ 95 h 95"/>
                  <a:gd name="T8" fmla="*/ 71 w 71"/>
                  <a:gd name="T9" fmla="*/ 92 h 95"/>
                  <a:gd name="T10" fmla="*/ 43 w 71"/>
                  <a:gd name="T11" fmla="*/ 45 h 95"/>
                  <a:gd name="T12" fmla="*/ 59 w 71"/>
                  <a:gd name="T13" fmla="*/ 23 h 95"/>
                  <a:gd name="T14" fmla="*/ 36 w 71"/>
                  <a:gd name="T15" fmla="*/ 0 h 95"/>
                  <a:gd name="T16" fmla="*/ 12 w 71"/>
                  <a:gd name="T17" fmla="*/ 23 h 95"/>
                  <a:gd name="T18" fmla="*/ 28 w 71"/>
                  <a:gd name="T19"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95">
                    <a:moveTo>
                      <a:pt x="28" y="45"/>
                    </a:moveTo>
                    <a:cubicBezTo>
                      <a:pt x="12" y="49"/>
                      <a:pt x="0" y="69"/>
                      <a:pt x="0" y="92"/>
                    </a:cubicBezTo>
                    <a:cubicBezTo>
                      <a:pt x="0" y="93"/>
                      <a:pt x="0" y="94"/>
                      <a:pt x="0" y="95"/>
                    </a:cubicBezTo>
                    <a:cubicBezTo>
                      <a:pt x="71" y="95"/>
                      <a:pt x="71" y="95"/>
                      <a:pt x="71" y="95"/>
                    </a:cubicBezTo>
                    <a:cubicBezTo>
                      <a:pt x="71" y="94"/>
                      <a:pt x="71" y="93"/>
                      <a:pt x="71" y="92"/>
                    </a:cubicBezTo>
                    <a:cubicBezTo>
                      <a:pt x="71" y="69"/>
                      <a:pt x="59" y="49"/>
                      <a:pt x="43" y="45"/>
                    </a:cubicBezTo>
                    <a:cubicBezTo>
                      <a:pt x="53" y="41"/>
                      <a:pt x="59" y="33"/>
                      <a:pt x="59" y="23"/>
                    </a:cubicBezTo>
                    <a:cubicBezTo>
                      <a:pt x="59" y="10"/>
                      <a:pt x="49" y="0"/>
                      <a:pt x="36" y="0"/>
                    </a:cubicBezTo>
                    <a:cubicBezTo>
                      <a:pt x="23" y="0"/>
                      <a:pt x="12" y="10"/>
                      <a:pt x="12" y="23"/>
                    </a:cubicBezTo>
                    <a:cubicBezTo>
                      <a:pt x="12" y="33"/>
                      <a:pt x="19" y="41"/>
                      <a:pt x="28"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9" name="íṡľíḍè-Freeform: Shape 71"/>
              <p:cNvSpPr/>
              <p:nvPr/>
            </p:nvSpPr>
            <p:spPr bwMode="auto">
              <a:xfrm>
                <a:off x="3654425" y="2398713"/>
                <a:ext cx="92075" cy="138113"/>
              </a:xfrm>
              <a:custGeom>
                <a:avLst/>
                <a:gdLst>
                  <a:gd name="T0" fmla="*/ 24 w 53"/>
                  <a:gd name="T1" fmla="*/ 38 h 80"/>
                  <a:gd name="T2" fmla="*/ 0 w 53"/>
                  <a:gd name="T3" fmla="*/ 78 h 80"/>
                  <a:gd name="T4" fmla="*/ 0 w 53"/>
                  <a:gd name="T5" fmla="*/ 80 h 80"/>
                  <a:gd name="T6" fmla="*/ 43 w 53"/>
                  <a:gd name="T7" fmla="*/ 80 h 80"/>
                  <a:gd name="T8" fmla="*/ 52 w 53"/>
                  <a:gd name="T9" fmla="*/ 52 h 80"/>
                  <a:gd name="T10" fmla="*/ 53 w 53"/>
                  <a:gd name="T11" fmla="*/ 51 h 80"/>
                  <a:gd name="T12" fmla="*/ 37 w 53"/>
                  <a:gd name="T13" fmla="*/ 38 h 80"/>
                  <a:gd name="T14" fmla="*/ 50 w 53"/>
                  <a:gd name="T15" fmla="*/ 20 h 80"/>
                  <a:gd name="T16" fmla="*/ 30 w 53"/>
                  <a:gd name="T17" fmla="*/ 0 h 80"/>
                  <a:gd name="T18" fmla="*/ 11 w 53"/>
                  <a:gd name="T19" fmla="*/ 20 h 80"/>
                  <a:gd name="T20" fmla="*/ 24 w 53"/>
                  <a:gd name="T21" fmla="*/ 3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80">
                    <a:moveTo>
                      <a:pt x="24" y="38"/>
                    </a:moveTo>
                    <a:cubicBezTo>
                      <a:pt x="11" y="42"/>
                      <a:pt x="0" y="58"/>
                      <a:pt x="0" y="78"/>
                    </a:cubicBezTo>
                    <a:cubicBezTo>
                      <a:pt x="0" y="79"/>
                      <a:pt x="0" y="79"/>
                      <a:pt x="0" y="80"/>
                    </a:cubicBezTo>
                    <a:cubicBezTo>
                      <a:pt x="43" y="80"/>
                      <a:pt x="43" y="80"/>
                      <a:pt x="43" y="80"/>
                    </a:cubicBezTo>
                    <a:cubicBezTo>
                      <a:pt x="44" y="70"/>
                      <a:pt x="47" y="60"/>
                      <a:pt x="52" y="52"/>
                    </a:cubicBezTo>
                    <a:cubicBezTo>
                      <a:pt x="52" y="51"/>
                      <a:pt x="53" y="51"/>
                      <a:pt x="53" y="51"/>
                    </a:cubicBezTo>
                    <a:cubicBezTo>
                      <a:pt x="49" y="44"/>
                      <a:pt x="43" y="40"/>
                      <a:pt x="37" y="38"/>
                    </a:cubicBezTo>
                    <a:cubicBezTo>
                      <a:pt x="45" y="35"/>
                      <a:pt x="50" y="28"/>
                      <a:pt x="50" y="20"/>
                    </a:cubicBezTo>
                    <a:cubicBezTo>
                      <a:pt x="50" y="9"/>
                      <a:pt x="41" y="0"/>
                      <a:pt x="30" y="0"/>
                    </a:cubicBezTo>
                    <a:cubicBezTo>
                      <a:pt x="20" y="0"/>
                      <a:pt x="11" y="9"/>
                      <a:pt x="11" y="20"/>
                    </a:cubicBezTo>
                    <a:cubicBezTo>
                      <a:pt x="11" y="28"/>
                      <a:pt x="16" y="35"/>
                      <a:pt x="24"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50" name="íṡľíḍè-Freeform: Shape 72"/>
              <p:cNvSpPr/>
              <p:nvPr/>
            </p:nvSpPr>
            <p:spPr bwMode="auto">
              <a:xfrm>
                <a:off x="3852863" y="2398713"/>
                <a:ext cx="90488" cy="138113"/>
              </a:xfrm>
              <a:custGeom>
                <a:avLst/>
                <a:gdLst>
                  <a:gd name="T0" fmla="*/ 16 w 52"/>
                  <a:gd name="T1" fmla="*/ 38 h 80"/>
                  <a:gd name="T2" fmla="*/ 0 w 52"/>
                  <a:gd name="T3" fmla="*/ 51 h 80"/>
                  <a:gd name="T4" fmla="*/ 0 w 52"/>
                  <a:gd name="T5" fmla="*/ 52 h 80"/>
                  <a:gd name="T6" fmla="*/ 9 w 52"/>
                  <a:gd name="T7" fmla="*/ 80 h 80"/>
                  <a:gd name="T8" fmla="*/ 52 w 52"/>
                  <a:gd name="T9" fmla="*/ 80 h 80"/>
                  <a:gd name="T10" fmla="*/ 52 w 52"/>
                  <a:gd name="T11" fmla="*/ 78 h 80"/>
                  <a:gd name="T12" fmla="*/ 28 w 52"/>
                  <a:gd name="T13" fmla="*/ 38 h 80"/>
                  <a:gd name="T14" fmla="*/ 42 w 52"/>
                  <a:gd name="T15" fmla="*/ 20 h 80"/>
                  <a:gd name="T16" fmla="*/ 22 w 52"/>
                  <a:gd name="T17" fmla="*/ 0 h 80"/>
                  <a:gd name="T18" fmla="*/ 2 w 52"/>
                  <a:gd name="T19" fmla="*/ 20 h 80"/>
                  <a:gd name="T20" fmla="*/ 16 w 52"/>
                  <a:gd name="T21" fmla="*/ 3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80">
                    <a:moveTo>
                      <a:pt x="16" y="38"/>
                    </a:moveTo>
                    <a:cubicBezTo>
                      <a:pt x="9" y="40"/>
                      <a:pt x="4" y="44"/>
                      <a:pt x="0" y="51"/>
                    </a:cubicBezTo>
                    <a:cubicBezTo>
                      <a:pt x="0" y="51"/>
                      <a:pt x="0" y="51"/>
                      <a:pt x="0" y="52"/>
                    </a:cubicBezTo>
                    <a:cubicBezTo>
                      <a:pt x="6" y="60"/>
                      <a:pt x="8" y="70"/>
                      <a:pt x="9" y="80"/>
                    </a:cubicBezTo>
                    <a:cubicBezTo>
                      <a:pt x="52" y="80"/>
                      <a:pt x="52" y="80"/>
                      <a:pt x="52" y="80"/>
                    </a:cubicBezTo>
                    <a:cubicBezTo>
                      <a:pt x="52" y="79"/>
                      <a:pt x="52" y="79"/>
                      <a:pt x="52" y="78"/>
                    </a:cubicBezTo>
                    <a:cubicBezTo>
                      <a:pt x="52" y="58"/>
                      <a:pt x="42" y="42"/>
                      <a:pt x="28" y="38"/>
                    </a:cubicBezTo>
                    <a:cubicBezTo>
                      <a:pt x="36" y="35"/>
                      <a:pt x="42" y="28"/>
                      <a:pt x="42" y="20"/>
                    </a:cubicBezTo>
                    <a:cubicBezTo>
                      <a:pt x="42" y="9"/>
                      <a:pt x="33" y="0"/>
                      <a:pt x="22" y="0"/>
                    </a:cubicBezTo>
                    <a:cubicBezTo>
                      <a:pt x="11" y="0"/>
                      <a:pt x="2" y="9"/>
                      <a:pt x="2" y="20"/>
                    </a:cubicBezTo>
                    <a:cubicBezTo>
                      <a:pt x="2" y="28"/>
                      <a:pt x="8" y="35"/>
                      <a:pt x="1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Group 73"/>
            <p:cNvGrpSpPr/>
            <p:nvPr/>
          </p:nvGrpSpPr>
          <p:grpSpPr>
            <a:xfrm>
              <a:off x="4574999" y="4562799"/>
              <a:ext cx="467486" cy="738797"/>
              <a:chOff x="4197350" y="2614613"/>
              <a:chExt cx="177800" cy="280988"/>
            </a:xfrm>
            <a:solidFill>
              <a:schemeClr val="bg1"/>
            </a:solidFill>
          </p:grpSpPr>
          <p:sp>
            <p:nvSpPr>
              <p:cNvPr id="43" name="íṡľíḍè-Freeform: Shape 74"/>
              <p:cNvSpPr/>
              <p:nvPr/>
            </p:nvSpPr>
            <p:spPr bwMode="auto">
              <a:xfrm>
                <a:off x="4227513" y="2614613"/>
                <a:ext cx="117475" cy="68263"/>
              </a:xfrm>
              <a:custGeom>
                <a:avLst/>
                <a:gdLst>
                  <a:gd name="T0" fmla="*/ 14 w 68"/>
                  <a:gd name="T1" fmla="*/ 18 h 40"/>
                  <a:gd name="T2" fmla="*/ 1 w 68"/>
                  <a:gd name="T3" fmla="*/ 23 h 40"/>
                  <a:gd name="T4" fmla="*/ 21 w 68"/>
                  <a:gd name="T5" fmla="*/ 40 h 40"/>
                  <a:gd name="T6" fmla="*/ 46 w 68"/>
                  <a:gd name="T7" fmla="*/ 40 h 40"/>
                  <a:gd name="T8" fmla="*/ 68 w 68"/>
                  <a:gd name="T9" fmla="*/ 25 h 40"/>
                  <a:gd name="T10" fmla="*/ 62 w 68"/>
                  <a:gd name="T11" fmla="*/ 26 h 40"/>
                  <a:gd name="T12" fmla="*/ 56 w 68"/>
                  <a:gd name="T13" fmla="*/ 0 h 40"/>
                  <a:gd name="T14" fmla="*/ 37 w 68"/>
                  <a:gd name="T15" fmla="*/ 16 h 40"/>
                  <a:gd name="T16" fmla="*/ 17 w 68"/>
                  <a:gd name="T17" fmla="*/ 5 h 40"/>
                  <a:gd name="T18" fmla="*/ 14 w 68"/>
                  <a:gd name="T19"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40">
                    <a:moveTo>
                      <a:pt x="14" y="18"/>
                    </a:moveTo>
                    <a:cubicBezTo>
                      <a:pt x="10" y="22"/>
                      <a:pt x="2" y="20"/>
                      <a:pt x="1" y="23"/>
                    </a:cubicBezTo>
                    <a:cubicBezTo>
                      <a:pt x="0" y="29"/>
                      <a:pt x="18" y="38"/>
                      <a:pt x="21" y="40"/>
                    </a:cubicBezTo>
                    <a:cubicBezTo>
                      <a:pt x="30" y="40"/>
                      <a:pt x="38" y="40"/>
                      <a:pt x="46" y="40"/>
                    </a:cubicBezTo>
                    <a:cubicBezTo>
                      <a:pt x="56" y="37"/>
                      <a:pt x="63" y="32"/>
                      <a:pt x="68" y="25"/>
                    </a:cubicBezTo>
                    <a:cubicBezTo>
                      <a:pt x="66" y="26"/>
                      <a:pt x="64" y="26"/>
                      <a:pt x="62" y="26"/>
                    </a:cubicBezTo>
                    <a:cubicBezTo>
                      <a:pt x="43" y="26"/>
                      <a:pt x="63" y="1"/>
                      <a:pt x="56" y="0"/>
                    </a:cubicBezTo>
                    <a:cubicBezTo>
                      <a:pt x="48" y="0"/>
                      <a:pt x="50" y="11"/>
                      <a:pt x="37" y="16"/>
                    </a:cubicBezTo>
                    <a:cubicBezTo>
                      <a:pt x="33" y="18"/>
                      <a:pt x="23" y="5"/>
                      <a:pt x="17" y="5"/>
                    </a:cubicBezTo>
                    <a:cubicBezTo>
                      <a:pt x="12" y="5"/>
                      <a:pt x="17" y="15"/>
                      <a:pt x="1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4" name="íṡľíḍè-Freeform: Shape 75"/>
              <p:cNvSpPr/>
              <p:nvPr/>
            </p:nvSpPr>
            <p:spPr bwMode="auto">
              <a:xfrm>
                <a:off x="4265613" y="2686050"/>
                <a:ext cx="39688" cy="9525"/>
              </a:xfrm>
              <a:custGeom>
                <a:avLst/>
                <a:gdLst>
                  <a:gd name="T0" fmla="*/ 18 w 23"/>
                  <a:gd name="T1" fmla="*/ 0 h 5"/>
                  <a:gd name="T2" fmla="*/ 4 w 23"/>
                  <a:gd name="T3" fmla="*/ 0 h 5"/>
                  <a:gd name="T4" fmla="*/ 0 w 23"/>
                  <a:gd name="T5" fmla="*/ 2 h 5"/>
                  <a:gd name="T6" fmla="*/ 0 w 23"/>
                  <a:gd name="T7" fmla="*/ 2 h 5"/>
                  <a:gd name="T8" fmla="*/ 0 w 23"/>
                  <a:gd name="T9" fmla="*/ 3 h 5"/>
                  <a:gd name="T10" fmla="*/ 0 w 23"/>
                  <a:gd name="T11" fmla="*/ 4 h 5"/>
                  <a:gd name="T12" fmla="*/ 1 w 23"/>
                  <a:gd name="T13" fmla="*/ 4 h 5"/>
                  <a:gd name="T14" fmla="*/ 3 w 23"/>
                  <a:gd name="T15" fmla="*/ 5 h 5"/>
                  <a:gd name="T16" fmla="*/ 20 w 23"/>
                  <a:gd name="T17" fmla="*/ 5 h 5"/>
                  <a:gd name="T18" fmla="*/ 22 w 23"/>
                  <a:gd name="T19" fmla="*/ 4 h 5"/>
                  <a:gd name="T20" fmla="*/ 23 w 23"/>
                  <a:gd name="T21" fmla="*/ 3 h 5"/>
                  <a:gd name="T22" fmla="*/ 23 w 23"/>
                  <a:gd name="T23" fmla="*/ 2 h 5"/>
                  <a:gd name="T24" fmla="*/ 22 w 23"/>
                  <a:gd name="T25" fmla="*/ 2 h 5"/>
                  <a:gd name="T26" fmla="*/ 22 w 23"/>
                  <a:gd name="T27" fmla="*/ 1 h 5"/>
                  <a:gd name="T28" fmla="*/ 18 w 23"/>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5">
                    <a:moveTo>
                      <a:pt x="18" y="0"/>
                    </a:moveTo>
                    <a:cubicBezTo>
                      <a:pt x="4" y="0"/>
                      <a:pt x="4" y="0"/>
                      <a:pt x="4" y="0"/>
                    </a:cubicBezTo>
                    <a:cubicBezTo>
                      <a:pt x="2" y="0"/>
                      <a:pt x="0" y="1"/>
                      <a:pt x="0" y="2"/>
                    </a:cubicBezTo>
                    <a:cubicBezTo>
                      <a:pt x="0" y="2"/>
                      <a:pt x="0" y="2"/>
                      <a:pt x="0" y="2"/>
                    </a:cubicBezTo>
                    <a:cubicBezTo>
                      <a:pt x="0" y="3"/>
                      <a:pt x="0" y="3"/>
                      <a:pt x="0" y="3"/>
                    </a:cubicBezTo>
                    <a:cubicBezTo>
                      <a:pt x="0" y="4"/>
                      <a:pt x="0" y="4"/>
                      <a:pt x="0" y="4"/>
                    </a:cubicBezTo>
                    <a:cubicBezTo>
                      <a:pt x="1" y="4"/>
                      <a:pt x="1" y="4"/>
                      <a:pt x="1" y="4"/>
                    </a:cubicBezTo>
                    <a:cubicBezTo>
                      <a:pt x="3" y="5"/>
                      <a:pt x="3" y="5"/>
                      <a:pt x="3" y="5"/>
                    </a:cubicBezTo>
                    <a:cubicBezTo>
                      <a:pt x="20" y="5"/>
                      <a:pt x="20" y="5"/>
                      <a:pt x="20" y="5"/>
                    </a:cubicBezTo>
                    <a:cubicBezTo>
                      <a:pt x="21" y="4"/>
                      <a:pt x="22" y="4"/>
                      <a:pt x="22" y="4"/>
                    </a:cubicBezTo>
                    <a:cubicBezTo>
                      <a:pt x="23" y="3"/>
                      <a:pt x="23" y="3"/>
                      <a:pt x="23" y="3"/>
                    </a:cubicBezTo>
                    <a:cubicBezTo>
                      <a:pt x="23" y="2"/>
                      <a:pt x="23" y="2"/>
                      <a:pt x="23" y="2"/>
                    </a:cubicBezTo>
                    <a:cubicBezTo>
                      <a:pt x="22" y="2"/>
                      <a:pt x="22" y="2"/>
                      <a:pt x="22" y="2"/>
                    </a:cubicBezTo>
                    <a:cubicBezTo>
                      <a:pt x="22" y="1"/>
                      <a:pt x="22" y="1"/>
                      <a:pt x="22" y="1"/>
                    </a:cubicBezTo>
                    <a:cubicBezTo>
                      <a:pt x="21" y="1"/>
                      <a:pt x="20" y="0"/>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5" name="íṡľíḍè-Freeform: Shape 76"/>
              <p:cNvSpPr/>
              <p:nvPr/>
            </p:nvSpPr>
            <p:spPr bwMode="auto">
              <a:xfrm>
                <a:off x="4197350" y="2697163"/>
                <a:ext cx="177800" cy="198438"/>
              </a:xfrm>
              <a:custGeom>
                <a:avLst/>
                <a:gdLst>
                  <a:gd name="T0" fmla="*/ 48 w 103"/>
                  <a:gd name="T1" fmla="*/ 24 h 114"/>
                  <a:gd name="T2" fmla="*/ 48 w 103"/>
                  <a:gd name="T3" fmla="*/ 17 h 114"/>
                  <a:gd name="T4" fmla="*/ 57 w 103"/>
                  <a:gd name="T5" fmla="*/ 17 h 114"/>
                  <a:gd name="T6" fmla="*/ 57 w 103"/>
                  <a:gd name="T7" fmla="*/ 24 h 114"/>
                  <a:gd name="T8" fmla="*/ 75 w 103"/>
                  <a:gd name="T9" fmla="*/ 32 h 114"/>
                  <a:gd name="T10" fmla="*/ 65 w 103"/>
                  <a:gd name="T11" fmla="*/ 43 h 114"/>
                  <a:gd name="T12" fmla="*/ 56 w 103"/>
                  <a:gd name="T13" fmla="*/ 38 h 114"/>
                  <a:gd name="T14" fmla="*/ 56 w 103"/>
                  <a:gd name="T15" fmla="*/ 53 h 114"/>
                  <a:gd name="T16" fmla="*/ 77 w 103"/>
                  <a:gd name="T17" fmla="*/ 74 h 114"/>
                  <a:gd name="T18" fmla="*/ 72 w 103"/>
                  <a:gd name="T19" fmla="*/ 87 h 114"/>
                  <a:gd name="T20" fmla="*/ 56 w 103"/>
                  <a:gd name="T21" fmla="*/ 95 h 114"/>
                  <a:gd name="T22" fmla="*/ 56 w 103"/>
                  <a:gd name="T23" fmla="*/ 103 h 114"/>
                  <a:gd name="T24" fmla="*/ 48 w 103"/>
                  <a:gd name="T25" fmla="*/ 103 h 114"/>
                  <a:gd name="T26" fmla="*/ 48 w 103"/>
                  <a:gd name="T27" fmla="*/ 95 h 114"/>
                  <a:gd name="T28" fmla="*/ 46 w 103"/>
                  <a:gd name="T29" fmla="*/ 95 h 114"/>
                  <a:gd name="T30" fmla="*/ 35 w 103"/>
                  <a:gd name="T31" fmla="*/ 92 h 114"/>
                  <a:gd name="T32" fmla="*/ 25 w 103"/>
                  <a:gd name="T33" fmla="*/ 85 h 114"/>
                  <a:gd name="T34" fmla="*/ 34 w 103"/>
                  <a:gd name="T35" fmla="*/ 74 h 114"/>
                  <a:gd name="T36" fmla="*/ 48 w 103"/>
                  <a:gd name="T37" fmla="*/ 82 h 114"/>
                  <a:gd name="T38" fmla="*/ 48 w 103"/>
                  <a:gd name="T39" fmla="*/ 65 h 114"/>
                  <a:gd name="T40" fmla="*/ 33 w 103"/>
                  <a:gd name="T41" fmla="*/ 57 h 114"/>
                  <a:gd name="T42" fmla="*/ 28 w 103"/>
                  <a:gd name="T43" fmla="*/ 44 h 114"/>
                  <a:gd name="T44" fmla="*/ 33 w 103"/>
                  <a:gd name="T45" fmla="*/ 30 h 114"/>
                  <a:gd name="T46" fmla="*/ 48 w 103"/>
                  <a:gd name="T47" fmla="*/ 24 h 114"/>
                  <a:gd name="T48" fmla="*/ 64 w 103"/>
                  <a:gd name="T49" fmla="*/ 0 h 114"/>
                  <a:gd name="T50" fmla="*/ 39 w 103"/>
                  <a:gd name="T51" fmla="*/ 0 h 114"/>
                  <a:gd name="T52" fmla="*/ 0 w 103"/>
                  <a:gd name="T53" fmla="*/ 83 h 114"/>
                  <a:gd name="T54" fmla="*/ 4 w 103"/>
                  <a:gd name="T55" fmla="*/ 101 h 114"/>
                  <a:gd name="T56" fmla="*/ 52 w 103"/>
                  <a:gd name="T57" fmla="*/ 114 h 114"/>
                  <a:gd name="T58" fmla="*/ 99 w 103"/>
                  <a:gd name="T59" fmla="*/ 101 h 114"/>
                  <a:gd name="T60" fmla="*/ 103 w 103"/>
                  <a:gd name="T61" fmla="*/ 83 h 114"/>
                  <a:gd name="T62" fmla="*/ 101 w 103"/>
                  <a:gd name="T63" fmla="*/ 56 h 114"/>
                  <a:gd name="T64" fmla="*/ 64 w 103"/>
                  <a:gd name="T6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114">
                    <a:moveTo>
                      <a:pt x="48" y="24"/>
                    </a:moveTo>
                    <a:cubicBezTo>
                      <a:pt x="48" y="17"/>
                      <a:pt x="48" y="17"/>
                      <a:pt x="48" y="17"/>
                    </a:cubicBezTo>
                    <a:cubicBezTo>
                      <a:pt x="57" y="17"/>
                      <a:pt x="57" y="17"/>
                      <a:pt x="57" y="17"/>
                    </a:cubicBezTo>
                    <a:cubicBezTo>
                      <a:pt x="57" y="24"/>
                      <a:pt x="57" y="24"/>
                      <a:pt x="57" y="24"/>
                    </a:cubicBezTo>
                    <a:cubicBezTo>
                      <a:pt x="64" y="25"/>
                      <a:pt x="70" y="27"/>
                      <a:pt x="75" y="32"/>
                    </a:cubicBezTo>
                    <a:cubicBezTo>
                      <a:pt x="65" y="43"/>
                      <a:pt x="65" y="43"/>
                      <a:pt x="65" y="43"/>
                    </a:cubicBezTo>
                    <a:cubicBezTo>
                      <a:pt x="62" y="41"/>
                      <a:pt x="59" y="39"/>
                      <a:pt x="56" y="38"/>
                    </a:cubicBezTo>
                    <a:cubicBezTo>
                      <a:pt x="56" y="53"/>
                      <a:pt x="56" y="53"/>
                      <a:pt x="56" y="53"/>
                    </a:cubicBezTo>
                    <a:cubicBezTo>
                      <a:pt x="70" y="56"/>
                      <a:pt x="77" y="64"/>
                      <a:pt x="77" y="74"/>
                    </a:cubicBezTo>
                    <a:cubicBezTo>
                      <a:pt x="77" y="79"/>
                      <a:pt x="75" y="84"/>
                      <a:pt x="72" y="87"/>
                    </a:cubicBezTo>
                    <a:cubicBezTo>
                      <a:pt x="68" y="91"/>
                      <a:pt x="63" y="93"/>
                      <a:pt x="56" y="95"/>
                    </a:cubicBezTo>
                    <a:cubicBezTo>
                      <a:pt x="56" y="103"/>
                      <a:pt x="56" y="103"/>
                      <a:pt x="56" y="103"/>
                    </a:cubicBezTo>
                    <a:cubicBezTo>
                      <a:pt x="48" y="103"/>
                      <a:pt x="48" y="103"/>
                      <a:pt x="48" y="103"/>
                    </a:cubicBezTo>
                    <a:cubicBezTo>
                      <a:pt x="48" y="95"/>
                      <a:pt x="48" y="95"/>
                      <a:pt x="48" y="95"/>
                    </a:cubicBezTo>
                    <a:cubicBezTo>
                      <a:pt x="46" y="95"/>
                      <a:pt x="46" y="95"/>
                      <a:pt x="46" y="95"/>
                    </a:cubicBezTo>
                    <a:cubicBezTo>
                      <a:pt x="43" y="95"/>
                      <a:pt x="39" y="94"/>
                      <a:pt x="35" y="92"/>
                    </a:cubicBezTo>
                    <a:cubicBezTo>
                      <a:pt x="30" y="90"/>
                      <a:pt x="27" y="88"/>
                      <a:pt x="25" y="85"/>
                    </a:cubicBezTo>
                    <a:cubicBezTo>
                      <a:pt x="34" y="74"/>
                      <a:pt x="34" y="74"/>
                      <a:pt x="34" y="74"/>
                    </a:cubicBezTo>
                    <a:cubicBezTo>
                      <a:pt x="38" y="78"/>
                      <a:pt x="42" y="81"/>
                      <a:pt x="48" y="82"/>
                    </a:cubicBezTo>
                    <a:cubicBezTo>
                      <a:pt x="48" y="65"/>
                      <a:pt x="48" y="65"/>
                      <a:pt x="48" y="65"/>
                    </a:cubicBezTo>
                    <a:cubicBezTo>
                      <a:pt x="41" y="63"/>
                      <a:pt x="36" y="61"/>
                      <a:pt x="33" y="57"/>
                    </a:cubicBezTo>
                    <a:cubicBezTo>
                      <a:pt x="30" y="53"/>
                      <a:pt x="28" y="49"/>
                      <a:pt x="28" y="44"/>
                    </a:cubicBezTo>
                    <a:cubicBezTo>
                      <a:pt x="28" y="38"/>
                      <a:pt x="29" y="34"/>
                      <a:pt x="33" y="30"/>
                    </a:cubicBezTo>
                    <a:cubicBezTo>
                      <a:pt x="36" y="26"/>
                      <a:pt x="41" y="24"/>
                      <a:pt x="48" y="24"/>
                    </a:cubicBezTo>
                    <a:close/>
                    <a:moveTo>
                      <a:pt x="64" y="0"/>
                    </a:moveTo>
                    <a:cubicBezTo>
                      <a:pt x="39" y="0"/>
                      <a:pt x="39" y="0"/>
                      <a:pt x="39" y="0"/>
                    </a:cubicBezTo>
                    <a:cubicBezTo>
                      <a:pt x="4" y="16"/>
                      <a:pt x="0" y="48"/>
                      <a:pt x="0" y="83"/>
                    </a:cubicBezTo>
                    <a:cubicBezTo>
                      <a:pt x="0" y="91"/>
                      <a:pt x="1" y="99"/>
                      <a:pt x="4" y="101"/>
                    </a:cubicBezTo>
                    <a:cubicBezTo>
                      <a:pt x="12" y="109"/>
                      <a:pt x="32" y="114"/>
                      <a:pt x="52" y="114"/>
                    </a:cubicBezTo>
                    <a:cubicBezTo>
                      <a:pt x="71" y="114"/>
                      <a:pt x="91" y="109"/>
                      <a:pt x="99" y="101"/>
                    </a:cubicBezTo>
                    <a:cubicBezTo>
                      <a:pt x="102" y="99"/>
                      <a:pt x="103" y="91"/>
                      <a:pt x="103" y="83"/>
                    </a:cubicBezTo>
                    <a:cubicBezTo>
                      <a:pt x="103" y="74"/>
                      <a:pt x="102" y="64"/>
                      <a:pt x="101" y="56"/>
                    </a:cubicBezTo>
                    <a:cubicBezTo>
                      <a:pt x="96" y="28"/>
                      <a:pt x="92" y="13"/>
                      <a:pt x="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6" name="îŝḷîḓé-Freeform: Shape 77"/>
              <p:cNvSpPr/>
              <p:nvPr/>
            </p:nvSpPr>
            <p:spPr bwMode="auto">
              <a:xfrm>
                <a:off x="4271963" y="2762250"/>
                <a:ext cx="7938" cy="22225"/>
              </a:xfrm>
              <a:custGeom>
                <a:avLst/>
                <a:gdLst>
                  <a:gd name="T0" fmla="*/ 5 w 5"/>
                  <a:gd name="T1" fmla="*/ 0 h 12"/>
                  <a:gd name="T2" fmla="*/ 0 w 5"/>
                  <a:gd name="T3" fmla="*/ 6 h 12"/>
                  <a:gd name="T4" fmla="*/ 5 w 5"/>
                  <a:gd name="T5" fmla="*/ 12 h 12"/>
                  <a:gd name="T6" fmla="*/ 5 w 5"/>
                  <a:gd name="T7" fmla="*/ 0 h 12"/>
                </a:gdLst>
                <a:ahLst/>
                <a:cxnLst>
                  <a:cxn ang="0">
                    <a:pos x="T0" y="T1"/>
                  </a:cxn>
                  <a:cxn ang="0">
                    <a:pos x="T2" y="T3"/>
                  </a:cxn>
                  <a:cxn ang="0">
                    <a:pos x="T4" y="T5"/>
                  </a:cxn>
                  <a:cxn ang="0">
                    <a:pos x="T6" y="T7"/>
                  </a:cxn>
                </a:cxnLst>
                <a:rect l="0" t="0" r="r" b="b"/>
                <a:pathLst>
                  <a:path w="5" h="12">
                    <a:moveTo>
                      <a:pt x="5" y="0"/>
                    </a:moveTo>
                    <a:cubicBezTo>
                      <a:pt x="1" y="1"/>
                      <a:pt x="0" y="3"/>
                      <a:pt x="0" y="6"/>
                    </a:cubicBezTo>
                    <a:cubicBezTo>
                      <a:pt x="0" y="9"/>
                      <a:pt x="1" y="11"/>
                      <a:pt x="5" y="12"/>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7" name="îŝḷîḓé-Freeform: Shape 78"/>
              <p:cNvSpPr/>
              <p:nvPr/>
            </p:nvSpPr>
            <p:spPr bwMode="auto">
              <a:xfrm>
                <a:off x="4294188" y="2814638"/>
                <a:ext cx="9525" cy="22225"/>
              </a:xfrm>
              <a:custGeom>
                <a:avLst/>
                <a:gdLst>
                  <a:gd name="T0" fmla="*/ 0 w 6"/>
                  <a:gd name="T1" fmla="*/ 0 h 13"/>
                  <a:gd name="T2" fmla="*/ 0 w 6"/>
                  <a:gd name="T3" fmla="*/ 13 h 13"/>
                  <a:gd name="T4" fmla="*/ 6 w 6"/>
                  <a:gd name="T5" fmla="*/ 6 h 13"/>
                  <a:gd name="T6" fmla="*/ 0 w 6"/>
                  <a:gd name="T7" fmla="*/ 0 h 13"/>
                </a:gdLst>
                <a:ahLst/>
                <a:cxnLst>
                  <a:cxn ang="0">
                    <a:pos x="T0" y="T1"/>
                  </a:cxn>
                  <a:cxn ang="0">
                    <a:pos x="T2" y="T3"/>
                  </a:cxn>
                  <a:cxn ang="0">
                    <a:pos x="T4" y="T5"/>
                  </a:cxn>
                  <a:cxn ang="0">
                    <a:pos x="T6" y="T7"/>
                  </a:cxn>
                </a:cxnLst>
                <a:rect l="0" t="0" r="r" b="b"/>
                <a:pathLst>
                  <a:path w="6" h="13">
                    <a:moveTo>
                      <a:pt x="0" y="0"/>
                    </a:moveTo>
                    <a:cubicBezTo>
                      <a:pt x="0" y="13"/>
                      <a:pt x="0" y="13"/>
                      <a:pt x="0" y="13"/>
                    </a:cubicBezTo>
                    <a:cubicBezTo>
                      <a:pt x="4" y="12"/>
                      <a:pt x="6" y="10"/>
                      <a:pt x="6" y="6"/>
                    </a:cubicBezTo>
                    <a:cubicBezTo>
                      <a:pt x="6" y="3"/>
                      <a:pt x="4"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Group 79"/>
            <p:cNvGrpSpPr/>
            <p:nvPr/>
          </p:nvGrpSpPr>
          <p:grpSpPr>
            <a:xfrm>
              <a:off x="4481080" y="2252814"/>
              <a:ext cx="655318" cy="722093"/>
              <a:chOff x="3371850" y="1820863"/>
              <a:chExt cx="249238" cy="274638"/>
            </a:xfrm>
            <a:solidFill>
              <a:schemeClr val="bg1"/>
            </a:solidFill>
          </p:grpSpPr>
          <p:sp>
            <p:nvSpPr>
              <p:cNvPr id="29" name="îŝḷîḓé-Freeform: Shape 80"/>
              <p:cNvSpPr/>
              <p:nvPr/>
            </p:nvSpPr>
            <p:spPr bwMode="auto">
              <a:xfrm>
                <a:off x="3582988" y="1943100"/>
                <a:ext cx="38100" cy="11113"/>
              </a:xfrm>
              <a:custGeom>
                <a:avLst/>
                <a:gdLst>
                  <a:gd name="T0" fmla="*/ 21 w 22"/>
                  <a:gd name="T1" fmla="*/ 1 h 7"/>
                  <a:gd name="T2" fmla="*/ 19 w 22"/>
                  <a:gd name="T3" fmla="*/ 0 h 7"/>
                  <a:gd name="T4" fmla="*/ 4 w 22"/>
                  <a:gd name="T5" fmla="*/ 0 h 7"/>
                  <a:gd name="T6" fmla="*/ 1 w 22"/>
                  <a:gd name="T7" fmla="*/ 1 h 7"/>
                  <a:gd name="T8" fmla="*/ 0 w 22"/>
                  <a:gd name="T9" fmla="*/ 3 h 7"/>
                  <a:gd name="T10" fmla="*/ 1 w 22"/>
                  <a:gd name="T11" fmla="*/ 6 h 7"/>
                  <a:gd name="T12" fmla="*/ 4 w 22"/>
                  <a:gd name="T13" fmla="*/ 7 h 7"/>
                  <a:gd name="T14" fmla="*/ 19 w 22"/>
                  <a:gd name="T15" fmla="*/ 7 h 7"/>
                  <a:gd name="T16" fmla="*/ 21 w 22"/>
                  <a:gd name="T17" fmla="*/ 6 h 7"/>
                  <a:gd name="T18" fmla="*/ 22 w 22"/>
                  <a:gd name="T19" fmla="*/ 3 h 7"/>
                  <a:gd name="T20" fmla="*/ 21 w 22"/>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7">
                    <a:moveTo>
                      <a:pt x="21" y="1"/>
                    </a:moveTo>
                    <a:cubicBezTo>
                      <a:pt x="21" y="0"/>
                      <a:pt x="20" y="0"/>
                      <a:pt x="19" y="0"/>
                    </a:cubicBezTo>
                    <a:cubicBezTo>
                      <a:pt x="4" y="0"/>
                      <a:pt x="4" y="0"/>
                      <a:pt x="4" y="0"/>
                    </a:cubicBezTo>
                    <a:cubicBezTo>
                      <a:pt x="3" y="0"/>
                      <a:pt x="2" y="0"/>
                      <a:pt x="1" y="1"/>
                    </a:cubicBezTo>
                    <a:cubicBezTo>
                      <a:pt x="0" y="1"/>
                      <a:pt x="0" y="2"/>
                      <a:pt x="0" y="3"/>
                    </a:cubicBezTo>
                    <a:cubicBezTo>
                      <a:pt x="0" y="4"/>
                      <a:pt x="1" y="5"/>
                      <a:pt x="1" y="6"/>
                    </a:cubicBezTo>
                    <a:cubicBezTo>
                      <a:pt x="2" y="6"/>
                      <a:pt x="3" y="7"/>
                      <a:pt x="4" y="7"/>
                    </a:cubicBezTo>
                    <a:cubicBezTo>
                      <a:pt x="19" y="7"/>
                      <a:pt x="19" y="7"/>
                      <a:pt x="19" y="7"/>
                    </a:cubicBezTo>
                    <a:cubicBezTo>
                      <a:pt x="20" y="7"/>
                      <a:pt x="21" y="6"/>
                      <a:pt x="21" y="6"/>
                    </a:cubicBezTo>
                    <a:cubicBezTo>
                      <a:pt x="22" y="5"/>
                      <a:pt x="22" y="4"/>
                      <a:pt x="22" y="3"/>
                    </a:cubicBezTo>
                    <a:cubicBezTo>
                      <a:pt x="22" y="2"/>
                      <a:pt x="22" y="1"/>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0" name="îŝḷîḓé-Freeform: Shape 81"/>
              <p:cNvSpPr/>
              <p:nvPr/>
            </p:nvSpPr>
            <p:spPr bwMode="auto">
              <a:xfrm>
                <a:off x="3575050" y="1885950"/>
                <a:ext cx="34925" cy="25400"/>
              </a:xfrm>
              <a:custGeom>
                <a:avLst/>
                <a:gdLst>
                  <a:gd name="T0" fmla="*/ 4 w 21"/>
                  <a:gd name="T1" fmla="*/ 15 h 15"/>
                  <a:gd name="T2" fmla="*/ 6 w 21"/>
                  <a:gd name="T3" fmla="*/ 14 h 15"/>
                  <a:gd name="T4" fmla="*/ 19 w 21"/>
                  <a:gd name="T5" fmla="*/ 7 h 15"/>
                  <a:gd name="T6" fmla="*/ 19 w 21"/>
                  <a:gd name="T7" fmla="*/ 6 h 15"/>
                  <a:gd name="T8" fmla="*/ 19 w 21"/>
                  <a:gd name="T9" fmla="*/ 6 h 15"/>
                  <a:gd name="T10" fmla="*/ 20 w 21"/>
                  <a:gd name="T11" fmla="*/ 2 h 15"/>
                  <a:gd name="T12" fmla="*/ 18 w 21"/>
                  <a:gd name="T13" fmla="*/ 0 h 15"/>
                  <a:gd name="T14" fmla="*/ 15 w 21"/>
                  <a:gd name="T15" fmla="*/ 1 h 15"/>
                  <a:gd name="T16" fmla="*/ 2 w 21"/>
                  <a:gd name="T17" fmla="*/ 8 h 15"/>
                  <a:gd name="T18" fmla="*/ 1 w 21"/>
                  <a:gd name="T19" fmla="*/ 9 h 15"/>
                  <a:gd name="T20" fmla="*/ 1 w 21"/>
                  <a:gd name="T21" fmla="*/ 13 h 15"/>
                  <a:gd name="T22" fmla="*/ 4 w 21"/>
                  <a:gd name="T2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5">
                    <a:moveTo>
                      <a:pt x="4" y="15"/>
                    </a:moveTo>
                    <a:cubicBezTo>
                      <a:pt x="4" y="15"/>
                      <a:pt x="5" y="15"/>
                      <a:pt x="6" y="14"/>
                    </a:cubicBezTo>
                    <a:cubicBezTo>
                      <a:pt x="19" y="7"/>
                      <a:pt x="19" y="7"/>
                      <a:pt x="19" y="7"/>
                    </a:cubicBezTo>
                    <a:cubicBezTo>
                      <a:pt x="19" y="6"/>
                      <a:pt x="19" y="6"/>
                      <a:pt x="19" y="6"/>
                    </a:cubicBezTo>
                    <a:cubicBezTo>
                      <a:pt x="19" y="6"/>
                      <a:pt x="19" y="6"/>
                      <a:pt x="19" y="6"/>
                    </a:cubicBezTo>
                    <a:cubicBezTo>
                      <a:pt x="20" y="5"/>
                      <a:pt x="21" y="3"/>
                      <a:pt x="20" y="2"/>
                    </a:cubicBezTo>
                    <a:cubicBezTo>
                      <a:pt x="19" y="1"/>
                      <a:pt x="19" y="0"/>
                      <a:pt x="18" y="0"/>
                    </a:cubicBezTo>
                    <a:cubicBezTo>
                      <a:pt x="17" y="0"/>
                      <a:pt x="16" y="0"/>
                      <a:pt x="15" y="1"/>
                    </a:cubicBezTo>
                    <a:cubicBezTo>
                      <a:pt x="2" y="8"/>
                      <a:pt x="2" y="8"/>
                      <a:pt x="2" y="8"/>
                    </a:cubicBezTo>
                    <a:cubicBezTo>
                      <a:pt x="1" y="9"/>
                      <a:pt x="1" y="9"/>
                      <a:pt x="1" y="9"/>
                    </a:cubicBezTo>
                    <a:cubicBezTo>
                      <a:pt x="0" y="10"/>
                      <a:pt x="0" y="12"/>
                      <a:pt x="1" y="13"/>
                    </a:cubicBezTo>
                    <a:cubicBezTo>
                      <a:pt x="1" y="14"/>
                      <a:pt x="3" y="15"/>
                      <a:pt x="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1" name="îŝḷîḓé-Freeform: Shape 82"/>
              <p:cNvSpPr/>
              <p:nvPr/>
            </p:nvSpPr>
            <p:spPr bwMode="auto">
              <a:xfrm>
                <a:off x="3540125" y="1836738"/>
                <a:ext cx="25400" cy="36513"/>
              </a:xfrm>
              <a:custGeom>
                <a:avLst/>
                <a:gdLst>
                  <a:gd name="T0" fmla="*/ 13 w 15"/>
                  <a:gd name="T1" fmla="*/ 1 h 21"/>
                  <a:gd name="T2" fmla="*/ 9 w 15"/>
                  <a:gd name="T3" fmla="*/ 2 h 21"/>
                  <a:gd name="T4" fmla="*/ 8 w 15"/>
                  <a:gd name="T5" fmla="*/ 2 h 21"/>
                  <a:gd name="T6" fmla="*/ 1 w 15"/>
                  <a:gd name="T7" fmla="*/ 15 h 21"/>
                  <a:gd name="T8" fmla="*/ 2 w 15"/>
                  <a:gd name="T9" fmla="*/ 20 h 21"/>
                  <a:gd name="T10" fmla="*/ 4 w 15"/>
                  <a:gd name="T11" fmla="*/ 21 h 21"/>
                  <a:gd name="T12" fmla="*/ 7 w 15"/>
                  <a:gd name="T13" fmla="*/ 20 h 21"/>
                  <a:gd name="T14" fmla="*/ 7 w 15"/>
                  <a:gd name="T15" fmla="*/ 19 h 21"/>
                  <a:gd name="T16" fmla="*/ 15 w 15"/>
                  <a:gd name="T17" fmla="*/ 6 h 21"/>
                  <a:gd name="T18" fmla="*/ 13 w 15"/>
                  <a:gd name="T19"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1">
                    <a:moveTo>
                      <a:pt x="13" y="1"/>
                    </a:moveTo>
                    <a:cubicBezTo>
                      <a:pt x="12" y="0"/>
                      <a:pt x="10" y="0"/>
                      <a:pt x="9" y="2"/>
                    </a:cubicBezTo>
                    <a:cubicBezTo>
                      <a:pt x="8" y="2"/>
                      <a:pt x="8" y="2"/>
                      <a:pt x="8" y="2"/>
                    </a:cubicBezTo>
                    <a:cubicBezTo>
                      <a:pt x="1" y="15"/>
                      <a:pt x="1" y="15"/>
                      <a:pt x="1" y="15"/>
                    </a:cubicBezTo>
                    <a:cubicBezTo>
                      <a:pt x="0" y="17"/>
                      <a:pt x="1" y="19"/>
                      <a:pt x="2" y="20"/>
                    </a:cubicBezTo>
                    <a:cubicBezTo>
                      <a:pt x="3" y="21"/>
                      <a:pt x="3" y="21"/>
                      <a:pt x="4" y="21"/>
                    </a:cubicBezTo>
                    <a:cubicBezTo>
                      <a:pt x="5" y="21"/>
                      <a:pt x="6" y="20"/>
                      <a:pt x="7" y="20"/>
                    </a:cubicBezTo>
                    <a:cubicBezTo>
                      <a:pt x="7" y="19"/>
                      <a:pt x="7" y="19"/>
                      <a:pt x="7" y="19"/>
                    </a:cubicBezTo>
                    <a:cubicBezTo>
                      <a:pt x="15" y="6"/>
                      <a:pt x="15" y="6"/>
                      <a:pt x="15" y="6"/>
                    </a:cubicBezTo>
                    <a:cubicBezTo>
                      <a:pt x="15" y="4"/>
                      <a:pt x="15" y="2"/>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2" name="îŝḷîḓé-Freeform: Shape 83"/>
              <p:cNvSpPr/>
              <p:nvPr/>
            </p:nvSpPr>
            <p:spPr bwMode="auto">
              <a:xfrm>
                <a:off x="3376613" y="1884363"/>
                <a:ext cx="36513" cy="25400"/>
              </a:xfrm>
              <a:custGeom>
                <a:avLst/>
                <a:gdLst>
                  <a:gd name="T0" fmla="*/ 3 w 21"/>
                  <a:gd name="T1" fmla="*/ 7 h 15"/>
                  <a:gd name="T2" fmla="*/ 16 w 21"/>
                  <a:gd name="T3" fmla="*/ 14 h 15"/>
                  <a:gd name="T4" fmla="*/ 17 w 21"/>
                  <a:gd name="T5" fmla="*/ 15 h 15"/>
                  <a:gd name="T6" fmla="*/ 20 w 21"/>
                  <a:gd name="T7" fmla="*/ 14 h 15"/>
                  <a:gd name="T8" fmla="*/ 20 w 21"/>
                  <a:gd name="T9" fmla="*/ 13 h 15"/>
                  <a:gd name="T10" fmla="*/ 19 w 21"/>
                  <a:gd name="T11" fmla="*/ 8 h 15"/>
                  <a:gd name="T12" fmla="*/ 6 w 21"/>
                  <a:gd name="T13" fmla="*/ 0 h 15"/>
                  <a:gd name="T14" fmla="*/ 2 w 21"/>
                  <a:gd name="T15" fmla="*/ 1 h 15"/>
                  <a:gd name="T16" fmla="*/ 1 w 21"/>
                  <a:gd name="T17" fmla="*/ 2 h 15"/>
                  <a:gd name="T18" fmla="*/ 3 w 21"/>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5">
                    <a:moveTo>
                      <a:pt x="3" y="7"/>
                    </a:moveTo>
                    <a:cubicBezTo>
                      <a:pt x="16" y="14"/>
                      <a:pt x="16" y="14"/>
                      <a:pt x="16" y="14"/>
                    </a:cubicBezTo>
                    <a:cubicBezTo>
                      <a:pt x="16" y="14"/>
                      <a:pt x="17" y="15"/>
                      <a:pt x="17" y="15"/>
                    </a:cubicBezTo>
                    <a:cubicBezTo>
                      <a:pt x="18" y="15"/>
                      <a:pt x="19" y="14"/>
                      <a:pt x="20" y="14"/>
                    </a:cubicBezTo>
                    <a:cubicBezTo>
                      <a:pt x="20" y="13"/>
                      <a:pt x="20" y="13"/>
                      <a:pt x="20" y="13"/>
                    </a:cubicBezTo>
                    <a:cubicBezTo>
                      <a:pt x="21" y="11"/>
                      <a:pt x="21" y="9"/>
                      <a:pt x="19" y="8"/>
                    </a:cubicBezTo>
                    <a:cubicBezTo>
                      <a:pt x="6" y="0"/>
                      <a:pt x="6" y="0"/>
                      <a:pt x="6" y="0"/>
                    </a:cubicBezTo>
                    <a:cubicBezTo>
                      <a:pt x="5" y="0"/>
                      <a:pt x="3" y="0"/>
                      <a:pt x="2" y="1"/>
                    </a:cubicBezTo>
                    <a:cubicBezTo>
                      <a:pt x="1" y="2"/>
                      <a:pt x="1" y="2"/>
                      <a:pt x="1" y="2"/>
                    </a:cubicBezTo>
                    <a:cubicBezTo>
                      <a:pt x="0" y="3"/>
                      <a:pt x="1" y="6"/>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3" name="îŝḷîḓé-Freeform: Shape 84"/>
              <p:cNvSpPr/>
              <p:nvPr/>
            </p:nvSpPr>
            <p:spPr bwMode="auto">
              <a:xfrm>
                <a:off x="3575050" y="1982788"/>
                <a:ext cx="34925" cy="25400"/>
              </a:xfrm>
              <a:custGeom>
                <a:avLst/>
                <a:gdLst>
                  <a:gd name="T0" fmla="*/ 19 w 21"/>
                  <a:gd name="T1" fmla="*/ 8 h 15"/>
                  <a:gd name="T2" fmla="*/ 6 w 21"/>
                  <a:gd name="T3" fmla="*/ 1 h 15"/>
                  <a:gd name="T4" fmla="*/ 1 w 21"/>
                  <a:gd name="T5" fmla="*/ 1 h 15"/>
                  <a:gd name="T6" fmla="*/ 1 w 21"/>
                  <a:gd name="T7" fmla="*/ 2 h 15"/>
                  <a:gd name="T8" fmla="*/ 2 w 21"/>
                  <a:gd name="T9" fmla="*/ 7 h 15"/>
                  <a:gd name="T10" fmla="*/ 15 w 21"/>
                  <a:gd name="T11" fmla="*/ 15 h 15"/>
                  <a:gd name="T12" fmla="*/ 17 w 21"/>
                  <a:gd name="T13" fmla="*/ 15 h 15"/>
                  <a:gd name="T14" fmla="*/ 19 w 21"/>
                  <a:gd name="T15" fmla="*/ 14 h 15"/>
                  <a:gd name="T16" fmla="*/ 20 w 21"/>
                  <a:gd name="T17" fmla="*/ 13 h 15"/>
                  <a:gd name="T18" fmla="*/ 19 w 21"/>
                  <a:gd name="T19"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5">
                    <a:moveTo>
                      <a:pt x="19" y="8"/>
                    </a:moveTo>
                    <a:cubicBezTo>
                      <a:pt x="6" y="1"/>
                      <a:pt x="6" y="1"/>
                      <a:pt x="6" y="1"/>
                    </a:cubicBezTo>
                    <a:cubicBezTo>
                      <a:pt x="4" y="0"/>
                      <a:pt x="3" y="0"/>
                      <a:pt x="1" y="1"/>
                    </a:cubicBezTo>
                    <a:cubicBezTo>
                      <a:pt x="1" y="2"/>
                      <a:pt x="1" y="2"/>
                      <a:pt x="1" y="2"/>
                    </a:cubicBezTo>
                    <a:cubicBezTo>
                      <a:pt x="0" y="4"/>
                      <a:pt x="0" y="6"/>
                      <a:pt x="2" y="7"/>
                    </a:cubicBezTo>
                    <a:cubicBezTo>
                      <a:pt x="15" y="15"/>
                      <a:pt x="15" y="15"/>
                      <a:pt x="15" y="15"/>
                    </a:cubicBezTo>
                    <a:cubicBezTo>
                      <a:pt x="16" y="15"/>
                      <a:pt x="16" y="15"/>
                      <a:pt x="17" y="15"/>
                    </a:cubicBezTo>
                    <a:cubicBezTo>
                      <a:pt x="18" y="15"/>
                      <a:pt x="19" y="15"/>
                      <a:pt x="19" y="14"/>
                    </a:cubicBezTo>
                    <a:cubicBezTo>
                      <a:pt x="20" y="13"/>
                      <a:pt x="20" y="13"/>
                      <a:pt x="20" y="13"/>
                    </a:cubicBezTo>
                    <a:cubicBezTo>
                      <a:pt x="21" y="12"/>
                      <a:pt x="20" y="9"/>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4" name="îŝḷîḓé-Freeform: Shape 85"/>
              <p:cNvSpPr/>
              <p:nvPr/>
            </p:nvSpPr>
            <p:spPr bwMode="auto">
              <a:xfrm>
                <a:off x="3378200" y="1985963"/>
                <a:ext cx="34925" cy="26988"/>
              </a:xfrm>
              <a:custGeom>
                <a:avLst/>
                <a:gdLst>
                  <a:gd name="T0" fmla="*/ 17 w 20"/>
                  <a:gd name="T1" fmla="*/ 0 h 15"/>
                  <a:gd name="T2" fmla="*/ 15 w 20"/>
                  <a:gd name="T3" fmla="*/ 1 h 15"/>
                  <a:gd name="T4" fmla="*/ 2 w 20"/>
                  <a:gd name="T5" fmla="*/ 8 h 15"/>
                  <a:gd name="T6" fmla="*/ 1 w 20"/>
                  <a:gd name="T7" fmla="*/ 9 h 15"/>
                  <a:gd name="T8" fmla="*/ 0 w 20"/>
                  <a:gd name="T9" fmla="*/ 13 h 15"/>
                  <a:gd name="T10" fmla="*/ 4 w 20"/>
                  <a:gd name="T11" fmla="*/ 15 h 15"/>
                  <a:gd name="T12" fmla="*/ 5 w 20"/>
                  <a:gd name="T13" fmla="*/ 14 h 15"/>
                  <a:gd name="T14" fmla="*/ 18 w 20"/>
                  <a:gd name="T15" fmla="*/ 7 h 15"/>
                  <a:gd name="T16" fmla="*/ 19 w 20"/>
                  <a:gd name="T17" fmla="*/ 6 h 15"/>
                  <a:gd name="T18" fmla="*/ 20 w 20"/>
                  <a:gd name="T19" fmla="*/ 2 h 15"/>
                  <a:gd name="T20" fmla="*/ 17 w 20"/>
                  <a:gd name="T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5">
                    <a:moveTo>
                      <a:pt x="17" y="0"/>
                    </a:moveTo>
                    <a:cubicBezTo>
                      <a:pt x="17" y="0"/>
                      <a:pt x="16" y="0"/>
                      <a:pt x="15" y="1"/>
                    </a:cubicBezTo>
                    <a:cubicBezTo>
                      <a:pt x="2" y="8"/>
                      <a:pt x="2" y="8"/>
                      <a:pt x="2" y="8"/>
                    </a:cubicBezTo>
                    <a:cubicBezTo>
                      <a:pt x="1" y="9"/>
                      <a:pt x="1" y="9"/>
                      <a:pt x="1" y="9"/>
                    </a:cubicBezTo>
                    <a:cubicBezTo>
                      <a:pt x="0" y="10"/>
                      <a:pt x="0" y="12"/>
                      <a:pt x="0" y="13"/>
                    </a:cubicBezTo>
                    <a:cubicBezTo>
                      <a:pt x="1" y="14"/>
                      <a:pt x="2" y="15"/>
                      <a:pt x="4" y="15"/>
                    </a:cubicBezTo>
                    <a:cubicBezTo>
                      <a:pt x="4" y="15"/>
                      <a:pt x="5" y="15"/>
                      <a:pt x="5" y="14"/>
                    </a:cubicBezTo>
                    <a:cubicBezTo>
                      <a:pt x="18" y="7"/>
                      <a:pt x="18" y="7"/>
                      <a:pt x="18" y="7"/>
                    </a:cubicBezTo>
                    <a:cubicBezTo>
                      <a:pt x="19" y="6"/>
                      <a:pt x="19" y="6"/>
                      <a:pt x="19" y="6"/>
                    </a:cubicBezTo>
                    <a:cubicBezTo>
                      <a:pt x="20" y="5"/>
                      <a:pt x="20" y="3"/>
                      <a:pt x="20" y="2"/>
                    </a:cubicBezTo>
                    <a:cubicBezTo>
                      <a:pt x="19" y="1"/>
                      <a:pt x="18" y="1"/>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5" name="îŝḷîḓé-Freeform: Shape 86"/>
              <p:cNvSpPr/>
              <p:nvPr/>
            </p:nvSpPr>
            <p:spPr bwMode="auto">
              <a:xfrm>
                <a:off x="3421063" y="1835150"/>
                <a:ext cx="26988" cy="34925"/>
              </a:xfrm>
              <a:custGeom>
                <a:avLst/>
                <a:gdLst>
                  <a:gd name="T0" fmla="*/ 7 w 15"/>
                  <a:gd name="T1" fmla="*/ 2 h 20"/>
                  <a:gd name="T2" fmla="*/ 4 w 15"/>
                  <a:gd name="T3" fmla="*/ 0 h 20"/>
                  <a:gd name="T4" fmla="*/ 2 w 15"/>
                  <a:gd name="T5" fmla="*/ 1 h 20"/>
                  <a:gd name="T6" fmla="*/ 1 w 15"/>
                  <a:gd name="T7" fmla="*/ 1 h 20"/>
                  <a:gd name="T8" fmla="*/ 0 w 15"/>
                  <a:gd name="T9" fmla="*/ 6 h 20"/>
                  <a:gd name="T10" fmla="*/ 8 w 15"/>
                  <a:gd name="T11" fmla="*/ 19 h 20"/>
                  <a:gd name="T12" fmla="*/ 11 w 15"/>
                  <a:gd name="T13" fmla="*/ 20 h 20"/>
                  <a:gd name="T14" fmla="*/ 13 w 15"/>
                  <a:gd name="T15" fmla="*/ 20 h 20"/>
                  <a:gd name="T16" fmla="*/ 14 w 15"/>
                  <a:gd name="T17" fmla="*/ 19 h 20"/>
                  <a:gd name="T18" fmla="*/ 14 w 15"/>
                  <a:gd name="T19" fmla="*/ 15 h 20"/>
                  <a:gd name="T20" fmla="*/ 7 w 15"/>
                  <a:gd name="T2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20">
                    <a:moveTo>
                      <a:pt x="7" y="2"/>
                    </a:moveTo>
                    <a:cubicBezTo>
                      <a:pt x="6" y="1"/>
                      <a:pt x="5" y="1"/>
                      <a:pt x="4" y="0"/>
                    </a:cubicBezTo>
                    <a:cubicBezTo>
                      <a:pt x="4" y="0"/>
                      <a:pt x="3" y="0"/>
                      <a:pt x="2" y="1"/>
                    </a:cubicBezTo>
                    <a:cubicBezTo>
                      <a:pt x="1" y="1"/>
                      <a:pt x="1" y="1"/>
                      <a:pt x="1" y="1"/>
                    </a:cubicBezTo>
                    <a:cubicBezTo>
                      <a:pt x="0" y="2"/>
                      <a:pt x="0" y="4"/>
                      <a:pt x="0" y="6"/>
                    </a:cubicBezTo>
                    <a:cubicBezTo>
                      <a:pt x="8" y="19"/>
                      <a:pt x="8" y="19"/>
                      <a:pt x="8" y="19"/>
                    </a:cubicBezTo>
                    <a:cubicBezTo>
                      <a:pt x="9" y="20"/>
                      <a:pt x="10" y="20"/>
                      <a:pt x="11" y="20"/>
                    </a:cubicBezTo>
                    <a:cubicBezTo>
                      <a:pt x="12" y="20"/>
                      <a:pt x="12" y="20"/>
                      <a:pt x="13" y="20"/>
                    </a:cubicBezTo>
                    <a:cubicBezTo>
                      <a:pt x="14" y="19"/>
                      <a:pt x="14" y="19"/>
                      <a:pt x="14" y="19"/>
                    </a:cubicBezTo>
                    <a:cubicBezTo>
                      <a:pt x="15" y="18"/>
                      <a:pt x="15" y="16"/>
                      <a:pt x="14" y="15"/>
                    </a:cubicBez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6" name="îŝḷîḓé-Freeform: Shape 87"/>
              <p:cNvSpPr/>
              <p:nvPr/>
            </p:nvSpPr>
            <p:spPr bwMode="auto">
              <a:xfrm>
                <a:off x="3489325" y="1820863"/>
                <a:ext cx="12700" cy="38100"/>
              </a:xfrm>
              <a:custGeom>
                <a:avLst/>
                <a:gdLst>
                  <a:gd name="T0" fmla="*/ 3 w 7"/>
                  <a:gd name="T1" fmla="*/ 0 h 22"/>
                  <a:gd name="T2" fmla="*/ 1 w 7"/>
                  <a:gd name="T3" fmla="*/ 1 h 22"/>
                  <a:gd name="T4" fmla="*/ 0 w 7"/>
                  <a:gd name="T5" fmla="*/ 4 h 22"/>
                  <a:gd name="T6" fmla="*/ 0 w 7"/>
                  <a:gd name="T7" fmla="*/ 19 h 22"/>
                  <a:gd name="T8" fmla="*/ 3 w 7"/>
                  <a:gd name="T9" fmla="*/ 22 h 22"/>
                  <a:gd name="T10" fmla="*/ 6 w 7"/>
                  <a:gd name="T11" fmla="*/ 21 h 22"/>
                  <a:gd name="T12" fmla="*/ 7 w 7"/>
                  <a:gd name="T13" fmla="*/ 19 h 22"/>
                  <a:gd name="T14" fmla="*/ 7 w 7"/>
                  <a:gd name="T15" fmla="*/ 3 h 22"/>
                  <a:gd name="T16" fmla="*/ 3 w 7"/>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2">
                    <a:moveTo>
                      <a:pt x="3" y="0"/>
                    </a:moveTo>
                    <a:cubicBezTo>
                      <a:pt x="2" y="0"/>
                      <a:pt x="1" y="0"/>
                      <a:pt x="1" y="1"/>
                    </a:cubicBezTo>
                    <a:cubicBezTo>
                      <a:pt x="0" y="2"/>
                      <a:pt x="0" y="3"/>
                      <a:pt x="0" y="4"/>
                    </a:cubicBezTo>
                    <a:cubicBezTo>
                      <a:pt x="0" y="19"/>
                      <a:pt x="0" y="19"/>
                      <a:pt x="0" y="19"/>
                    </a:cubicBezTo>
                    <a:cubicBezTo>
                      <a:pt x="0" y="21"/>
                      <a:pt x="1" y="22"/>
                      <a:pt x="3" y="22"/>
                    </a:cubicBezTo>
                    <a:cubicBezTo>
                      <a:pt x="4" y="22"/>
                      <a:pt x="5" y="22"/>
                      <a:pt x="6" y="21"/>
                    </a:cubicBezTo>
                    <a:cubicBezTo>
                      <a:pt x="6" y="20"/>
                      <a:pt x="7" y="19"/>
                      <a:pt x="7" y="19"/>
                    </a:cubicBezTo>
                    <a:cubicBezTo>
                      <a:pt x="7" y="3"/>
                      <a:pt x="7" y="3"/>
                      <a:pt x="7" y="3"/>
                    </a:cubicBezTo>
                    <a:cubicBezTo>
                      <a:pt x="7" y="2"/>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7" name="îŝḷîḓé-Freeform: Shape 88"/>
              <p:cNvSpPr/>
              <p:nvPr/>
            </p:nvSpPr>
            <p:spPr bwMode="auto">
              <a:xfrm>
                <a:off x="3371850" y="1943100"/>
                <a:ext cx="38100" cy="11113"/>
              </a:xfrm>
              <a:custGeom>
                <a:avLst/>
                <a:gdLst>
                  <a:gd name="T0" fmla="*/ 21 w 22"/>
                  <a:gd name="T1" fmla="*/ 6 h 7"/>
                  <a:gd name="T2" fmla="*/ 22 w 22"/>
                  <a:gd name="T3" fmla="*/ 4 h 7"/>
                  <a:gd name="T4" fmla="*/ 21 w 22"/>
                  <a:gd name="T5" fmla="*/ 1 h 7"/>
                  <a:gd name="T6" fmla="*/ 19 w 22"/>
                  <a:gd name="T7" fmla="*/ 0 h 7"/>
                  <a:gd name="T8" fmla="*/ 4 w 22"/>
                  <a:gd name="T9" fmla="*/ 0 h 7"/>
                  <a:gd name="T10" fmla="*/ 1 w 22"/>
                  <a:gd name="T11" fmla="*/ 1 h 7"/>
                  <a:gd name="T12" fmla="*/ 0 w 22"/>
                  <a:gd name="T13" fmla="*/ 4 h 7"/>
                  <a:gd name="T14" fmla="*/ 4 w 22"/>
                  <a:gd name="T15" fmla="*/ 7 h 7"/>
                  <a:gd name="T16" fmla="*/ 19 w 22"/>
                  <a:gd name="T17" fmla="*/ 7 h 7"/>
                  <a:gd name="T18" fmla="*/ 21 w 22"/>
                  <a:gd name="T1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7">
                    <a:moveTo>
                      <a:pt x="21" y="6"/>
                    </a:moveTo>
                    <a:cubicBezTo>
                      <a:pt x="22" y="5"/>
                      <a:pt x="22" y="5"/>
                      <a:pt x="22" y="4"/>
                    </a:cubicBezTo>
                    <a:cubicBezTo>
                      <a:pt x="22" y="3"/>
                      <a:pt x="22" y="2"/>
                      <a:pt x="21" y="1"/>
                    </a:cubicBezTo>
                    <a:cubicBezTo>
                      <a:pt x="20" y="0"/>
                      <a:pt x="20" y="0"/>
                      <a:pt x="19" y="0"/>
                    </a:cubicBezTo>
                    <a:cubicBezTo>
                      <a:pt x="4" y="0"/>
                      <a:pt x="4" y="0"/>
                      <a:pt x="4" y="0"/>
                    </a:cubicBezTo>
                    <a:cubicBezTo>
                      <a:pt x="3" y="0"/>
                      <a:pt x="2" y="0"/>
                      <a:pt x="1" y="1"/>
                    </a:cubicBezTo>
                    <a:cubicBezTo>
                      <a:pt x="0" y="2"/>
                      <a:pt x="0" y="3"/>
                      <a:pt x="0" y="4"/>
                    </a:cubicBezTo>
                    <a:cubicBezTo>
                      <a:pt x="0" y="6"/>
                      <a:pt x="2" y="7"/>
                      <a:pt x="4" y="7"/>
                    </a:cubicBezTo>
                    <a:cubicBezTo>
                      <a:pt x="19" y="7"/>
                      <a:pt x="19" y="7"/>
                      <a:pt x="19" y="7"/>
                    </a:cubicBezTo>
                    <a:cubicBezTo>
                      <a:pt x="20" y="7"/>
                      <a:pt x="20" y="7"/>
                      <a:pt x="2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8" name="îŝḷîḓé-Freeform: Shape 89"/>
              <p:cNvSpPr/>
              <p:nvPr/>
            </p:nvSpPr>
            <p:spPr bwMode="auto">
              <a:xfrm>
                <a:off x="3467100" y="2044700"/>
                <a:ext cx="58738" cy="15875"/>
              </a:xfrm>
              <a:custGeom>
                <a:avLst/>
                <a:gdLst>
                  <a:gd name="T0" fmla="*/ 34 w 34"/>
                  <a:gd name="T1" fmla="*/ 3 h 9"/>
                  <a:gd name="T2" fmla="*/ 30 w 34"/>
                  <a:gd name="T3" fmla="*/ 7 h 9"/>
                  <a:gd name="T4" fmla="*/ 3 w 34"/>
                  <a:gd name="T5" fmla="*/ 7 h 9"/>
                  <a:gd name="T6" fmla="*/ 0 w 34"/>
                  <a:gd name="T7" fmla="*/ 3 h 9"/>
                  <a:gd name="T8" fmla="*/ 5 w 34"/>
                  <a:gd name="T9" fmla="*/ 0 h 9"/>
                  <a:gd name="T10" fmla="*/ 29 w 34"/>
                  <a:gd name="T11" fmla="*/ 0 h 9"/>
                  <a:gd name="T12" fmla="*/ 34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4" y="3"/>
                    </a:moveTo>
                    <a:cubicBezTo>
                      <a:pt x="34" y="5"/>
                      <a:pt x="33" y="7"/>
                      <a:pt x="30" y="7"/>
                    </a:cubicBezTo>
                    <a:cubicBezTo>
                      <a:pt x="22" y="9"/>
                      <a:pt x="12" y="9"/>
                      <a:pt x="3" y="7"/>
                    </a:cubicBezTo>
                    <a:cubicBezTo>
                      <a:pt x="1" y="7"/>
                      <a:pt x="0" y="5"/>
                      <a:pt x="0" y="3"/>
                    </a:cubicBezTo>
                    <a:cubicBezTo>
                      <a:pt x="1" y="1"/>
                      <a:pt x="3" y="0"/>
                      <a:pt x="5" y="0"/>
                    </a:cubicBezTo>
                    <a:cubicBezTo>
                      <a:pt x="13" y="1"/>
                      <a:pt x="21" y="1"/>
                      <a:pt x="29" y="0"/>
                    </a:cubicBezTo>
                    <a:cubicBezTo>
                      <a:pt x="31" y="0"/>
                      <a:pt x="33" y="1"/>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9" name="îŝḷîḓé-Freeform: Shape 90"/>
              <p:cNvSpPr/>
              <p:nvPr/>
            </p:nvSpPr>
            <p:spPr bwMode="auto">
              <a:xfrm>
                <a:off x="3465513" y="2058988"/>
                <a:ext cx="58738" cy="15875"/>
              </a:xfrm>
              <a:custGeom>
                <a:avLst/>
                <a:gdLst>
                  <a:gd name="T0" fmla="*/ 34 w 34"/>
                  <a:gd name="T1" fmla="*/ 3 h 9"/>
                  <a:gd name="T2" fmla="*/ 31 w 34"/>
                  <a:gd name="T3" fmla="*/ 7 h 9"/>
                  <a:gd name="T4" fmla="*/ 4 w 34"/>
                  <a:gd name="T5" fmla="*/ 7 h 9"/>
                  <a:gd name="T6" fmla="*/ 1 w 34"/>
                  <a:gd name="T7" fmla="*/ 3 h 9"/>
                  <a:gd name="T8" fmla="*/ 5 w 34"/>
                  <a:gd name="T9" fmla="*/ 0 h 9"/>
                  <a:gd name="T10" fmla="*/ 30 w 34"/>
                  <a:gd name="T11" fmla="*/ 0 h 9"/>
                  <a:gd name="T12" fmla="*/ 34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4" y="3"/>
                    </a:moveTo>
                    <a:cubicBezTo>
                      <a:pt x="34" y="5"/>
                      <a:pt x="33" y="7"/>
                      <a:pt x="31" y="7"/>
                    </a:cubicBezTo>
                    <a:cubicBezTo>
                      <a:pt x="22" y="9"/>
                      <a:pt x="13" y="9"/>
                      <a:pt x="4" y="7"/>
                    </a:cubicBezTo>
                    <a:cubicBezTo>
                      <a:pt x="2" y="7"/>
                      <a:pt x="0" y="5"/>
                      <a:pt x="1" y="3"/>
                    </a:cubicBezTo>
                    <a:cubicBezTo>
                      <a:pt x="1" y="1"/>
                      <a:pt x="3" y="0"/>
                      <a:pt x="5" y="0"/>
                    </a:cubicBezTo>
                    <a:cubicBezTo>
                      <a:pt x="13" y="2"/>
                      <a:pt x="22" y="2"/>
                      <a:pt x="30" y="0"/>
                    </a:cubicBezTo>
                    <a:cubicBezTo>
                      <a:pt x="32" y="0"/>
                      <a:pt x="34" y="1"/>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0" name="îŝḷîḓé-Freeform: Shape 91"/>
              <p:cNvSpPr/>
              <p:nvPr/>
            </p:nvSpPr>
            <p:spPr bwMode="auto">
              <a:xfrm>
                <a:off x="3465513" y="2073275"/>
                <a:ext cx="58738" cy="15875"/>
              </a:xfrm>
              <a:custGeom>
                <a:avLst/>
                <a:gdLst>
                  <a:gd name="T0" fmla="*/ 34 w 34"/>
                  <a:gd name="T1" fmla="*/ 3 h 9"/>
                  <a:gd name="T2" fmla="*/ 31 w 34"/>
                  <a:gd name="T3" fmla="*/ 7 h 9"/>
                  <a:gd name="T4" fmla="*/ 4 w 34"/>
                  <a:gd name="T5" fmla="*/ 7 h 9"/>
                  <a:gd name="T6" fmla="*/ 1 w 34"/>
                  <a:gd name="T7" fmla="*/ 3 h 9"/>
                  <a:gd name="T8" fmla="*/ 5 w 34"/>
                  <a:gd name="T9" fmla="*/ 0 h 9"/>
                  <a:gd name="T10" fmla="*/ 30 w 34"/>
                  <a:gd name="T11" fmla="*/ 0 h 9"/>
                  <a:gd name="T12" fmla="*/ 34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4" y="3"/>
                    </a:moveTo>
                    <a:cubicBezTo>
                      <a:pt x="34" y="5"/>
                      <a:pt x="33" y="7"/>
                      <a:pt x="31" y="7"/>
                    </a:cubicBezTo>
                    <a:cubicBezTo>
                      <a:pt x="22" y="9"/>
                      <a:pt x="13" y="9"/>
                      <a:pt x="4" y="7"/>
                    </a:cubicBezTo>
                    <a:cubicBezTo>
                      <a:pt x="2" y="7"/>
                      <a:pt x="0" y="5"/>
                      <a:pt x="1" y="3"/>
                    </a:cubicBezTo>
                    <a:cubicBezTo>
                      <a:pt x="1" y="1"/>
                      <a:pt x="3" y="0"/>
                      <a:pt x="5" y="0"/>
                    </a:cubicBezTo>
                    <a:cubicBezTo>
                      <a:pt x="13" y="2"/>
                      <a:pt x="22" y="2"/>
                      <a:pt x="30" y="0"/>
                    </a:cubicBezTo>
                    <a:cubicBezTo>
                      <a:pt x="32" y="0"/>
                      <a:pt x="34" y="1"/>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1" name="îŝḷîḓé-Freeform: Shape 92"/>
              <p:cNvSpPr/>
              <p:nvPr/>
            </p:nvSpPr>
            <p:spPr bwMode="auto">
              <a:xfrm>
                <a:off x="3478213" y="2084388"/>
                <a:ext cx="33338" cy="11113"/>
              </a:xfrm>
              <a:custGeom>
                <a:avLst/>
                <a:gdLst>
                  <a:gd name="T0" fmla="*/ 19 w 19"/>
                  <a:gd name="T1" fmla="*/ 2 h 6"/>
                  <a:gd name="T2" fmla="*/ 17 w 19"/>
                  <a:gd name="T3" fmla="*/ 5 h 6"/>
                  <a:gd name="T4" fmla="*/ 2 w 19"/>
                  <a:gd name="T5" fmla="*/ 5 h 6"/>
                  <a:gd name="T6" fmla="*/ 0 w 19"/>
                  <a:gd name="T7" fmla="*/ 2 h 6"/>
                  <a:gd name="T8" fmla="*/ 2 w 19"/>
                  <a:gd name="T9" fmla="*/ 0 h 6"/>
                  <a:gd name="T10" fmla="*/ 16 w 19"/>
                  <a:gd name="T11" fmla="*/ 0 h 6"/>
                  <a:gd name="T12" fmla="*/ 19 w 19"/>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19" h="6">
                    <a:moveTo>
                      <a:pt x="19" y="2"/>
                    </a:moveTo>
                    <a:cubicBezTo>
                      <a:pt x="19" y="3"/>
                      <a:pt x="18" y="5"/>
                      <a:pt x="17" y="5"/>
                    </a:cubicBezTo>
                    <a:cubicBezTo>
                      <a:pt x="12" y="6"/>
                      <a:pt x="7" y="6"/>
                      <a:pt x="2" y="5"/>
                    </a:cubicBezTo>
                    <a:cubicBezTo>
                      <a:pt x="0" y="5"/>
                      <a:pt x="0" y="3"/>
                      <a:pt x="0" y="2"/>
                    </a:cubicBezTo>
                    <a:cubicBezTo>
                      <a:pt x="0" y="1"/>
                      <a:pt x="1" y="0"/>
                      <a:pt x="2" y="0"/>
                    </a:cubicBezTo>
                    <a:cubicBezTo>
                      <a:pt x="7" y="1"/>
                      <a:pt x="12" y="1"/>
                      <a:pt x="16" y="0"/>
                    </a:cubicBezTo>
                    <a:cubicBezTo>
                      <a:pt x="18" y="0"/>
                      <a:pt x="19" y="1"/>
                      <a:pt x="1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2" name="îŝḷîḓé-Freeform: Shape 93"/>
              <p:cNvSpPr/>
              <p:nvPr/>
            </p:nvSpPr>
            <p:spPr bwMode="auto">
              <a:xfrm>
                <a:off x="3417888" y="1866900"/>
                <a:ext cx="157163" cy="179388"/>
              </a:xfrm>
              <a:custGeom>
                <a:avLst/>
                <a:gdLst>
                  <a:gd name="T0" fmla="*/ 45 w 90"/>
                  <a:gd name="T1" fmla="*/ 0 h 104"/>
                  <a:gd name="T2" fmla="*/ 0 w 90"/>
                  <a:gd name="T3" fmla="*/ 45 h 104"/>
                  <a:gd name="T4" fmla="*/ 27 w 90"/>
                  <a:gd name="T5" fmla="*/ 99 h 104"/>
                  <a:gd name="T6" fmla="*/ 63 w 90"/>
                  <a:gd name="T7" fmla="*/ 99 h 104"/>
                  <a:gd name="T8" fmla="*/ 90 w 90"/>
                  <a:gd name="T9" fmla="*/ 45 h 104"/>
                  <a:gd name="T10" fmla="*/ 45 w 90"/>
                  <a:gd name="T11" fmla="*/ 0 h 104"/>
                  <a:gd name="T12" fmla="*/ 76 w 90"/>
                  <a:gd name="T13" fmla="*/ 40 h 104"/>
                  <a:gd name="T14" fmla="*/ 76 w 90"/>
                  <a:gd name="T15" fmla="*/ 40 h 104"/>
                  <a:gd name="T16" fmla="*/ 63 w 90"/>
                  <a:gd name="T17" fmla="*/ 20 h 104"/>
                  <a:gd name="T18" fmla="*/ 61 w 90"/>
                  <a:gd name="T19" fmla="*/ 15 h 104"/>
                  <a:gd name="T20" fmla="*/ 66 w 90"/>
                  <a:gd name="T21" fmla="*/ 14 h 104"/>
                  <a:gd name="T22" fmla="*/ 83 w 90"/>
                  <a:gd name="T23" fmla="*/ 36 h 104"/>
                  <a:gd name="T24" fmla="*/ 80 w 90"/>
                  <a:gd name="T25" fmla="*/ 42 h 104"/>
                  <a:gd name="T26" fmla="*/ 76 w 90"/>
                  <a:gd name="T27" fmla="*/ 4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104">
                    <a:moveTo>
                      <a:pt x="45" y="0"/>
                    </a:moveTo>
                    <a:cubicBezTo>
                      <a:pt x="20" y="0"/>
                      <a:pt x="0" y="20"/>
                      <a:pt x="0" y="45"/>
                    </a:cubicBezTo>
                    <a:cubicBezTo>
                      <a:pt x="0" y="64"/>
                      <a:pt x="20" y="84"/>
                      <a:pt x="27" y="99"/>
                    </a:cubicBezTo>
                    <a:cubicBezTo>
                      <a:pt x="29" y="103"/>
                      <a:pt x="62" y="104"/>
                      <a:pt x="63" y="99"/>
                    </a:cubicBezTo>
                    <a:cubicBezTo>
                      <a:pt x="68" y="88"/>
                      <a:pt x="90" y="64"/>
                      <a:pt x="90" y="45"/>
                    </a:cubicBezTo>
                    <a:cubicBezTo>
                      <a:pt x="90" y="20"/>
                      <a:pt x="70" y="0"/>
                      <a:pt x="45" y="0"/>
                    </a:cubicBezTo>
                    <a:close/>
                    <a:moveTo>
                      <a:pt x="76" y="40"/>
                    </a:moveTo>
                    <a:cubicBezTo>
                      <a:pt x="76" y="40"/>
                      <a:pt x="76" y="40"/>
                      <a:pt x="76" y="40"/>
                    </a:cubicBezTo>
                    <a:cubicBezTo>
                      <a:pt x="74" y="31"/>
                      <a:pt x="69" y="24"/>
                      <a:pt x="63" y="20"/>
                    </a:cubicBezTo>
                    <a:cubicBezTo>
                      <a:pt x="61" y="19"/>
                      <a:pt x="61" y="17"/>
                      <a:pt x="61" y="15"/>
                    </a:cubicBezTo>
                    <a:cubicBezTo>
                      <a:pt x="62" y="14"/>
                      <a:pt x="64" y="13"/>
                      <a:pt x="66" y="14"/>
                    </a:cubicBezTo>
                    <a:cubicBezTo>
                      <a:pt x="73" y="18"/>
                      <a:pt x="80" y="25"/>
                      <a:pt x="83" y="36"/>
                    </a:cubicBezTo>
                    <a:cubicBezTo>
                      <a:pt x="83" y="38"/>
                      <a:pt x="82" y="41"/>
                      <a:pt x="80" y="42"/>
                    </a:cubicBezTo>
                    <a:cubicBezTo>
                      <a:pt x="79" y="43"/>
                      <a:pt x="77" y="42"/>
                      <a:pt x="7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Group 94"/>
            <p:cNvGrpSpPr/>
            <p:nvPr/>
          </p:nvGrpSpPr>
          <p:grpSpPr>
            <a:xfrm>
              <a:off x="7067967" y="2252862"/>
              <a:ext cx="742970" cy="722100"/>
              <a:chOff x="4713288" y="2643188"/>
              <a:chExt cx="282575" cy="274638"/>
            </a:xfrm>
            <a:solidFill>
              <a:schemeClr val="bg1"/>
            </a:solidFill>
          </p:grpSpPr>
          <p:sp>
            <p:nvSpPr>
              <p:cNvPr id="25" name="îŝḷîḓé-Freeform: Shape 95"/>
              <p:cNvSpPr/>
              <p:nvPr/>
            </p:nvSpPr>
            <p:spPr bwMode="auto">
              <a:xfrm>
                <a:off x="4805363" y="2643188"/>
                <a:ext cx="190500" cy="187325"/>
              </a:xfrm>
              <a:custGeom>
                <a:avLst/>
                <a:gdLst>
                  <a:gd name="T0" fmla="*/ 55 w 110"/>
                  <a:gd name="T1" fmla="*/ 16 h 108"/>
                  <a:gd name="T2" fmla="*/ 92 w 110"/>
                  <a:gd name="T3" fmla="*/ 54 h 108"/>
                  <a:gd name="T4" fmla="*/ 55 w 110"/>
                  <a:gd name="T5" fmla="*/ 92 h 108"/>
                  <a:gd name="T6" fmla="*/ 17 w 110"/>
                  <a:gd name="T7" fmla="*/ 54 h 108"/>
                  <a:gd name="T8" fmla="*/ 55 w 110"/>
                  <a:gd name="T9" fmla="*/ 16 h 108"/>
                  <a:gd name="T10" fmla="*/ 90 w 110"/>
                  <a:gd name="T11" fmla="*/ 19 h 108"/>
                  <a:gd name="T12" fmla="*/ 19 w 110"/>
                  <a:gd name="T13" fmla="*/ 19 h 108"/>
                  <a:gd name="T14" fmla="*/ 19 w 110"/>
                  <a:gd name="T15" fmla="*/ 89 h 108"/>
                  <a:gd name="T16" fmla="*/ 90 w 110"/>
                  <a:gd name="T17" fmla="*/ 89 h 108"/>
                  <a:gd name="T18" fmla="*/ 90 w 110"/>
                  <a:gd name="T19" fmla="*/ 1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08">
                    <a:moveTo>
                      <a:pt x="55" y="16"/>
                    </a:moveTo>
                    <a:cubicBezTo>
                      <a:pt x="76" y="16"/>
                      <a:pt x="92" y="33"/>
                      <a:pt x="92" y="54"/>
                    </a:cubicBezTo>
                    <a:cubicBezTo>
                      <a:pt x="92" y="75"/>
                      <a:pt x="76" y="92"/>
                      <a:pt x="55" y="92"/>
                    </a:cubicBezTo>
                    <a:cubicBezTo>
                      <a:pt x="34" y="92"/>
                      <a:pt x="17" y="75"/>
                      <a:pt x="17" y="54"/>
                    </a:cubicBezTo>
                    <a:cubicBezTo>
                      <a:pt x="17" y="33"/>
                      <a:pt x="34" y="16"/>
                      <a:pt x="55" y="16"/>
                    </a:cubicBezTo>
                    <a:close/>
                    <a:moveTo>
                      <a:pt x="90" y="19"/>
                    </a:moveTo>
                    <a:cubicBezTo>
                      <a:pt x="71" y="0"/>
                      <a:pt x="39" y="0"/>
                      <a:pt x="19" y="19"/>
                    </a:cubicBezTo>
                    <a:cubicBezTo>
                      <a:pt x="0" y="38"/>
                      <a:pt x="0" y="70"/>
                      <a:pt x="19" y="89"/>
                    </a:cubicBezTo>
                    <a:cubicBezTo>
                      <a:pt x="39" y="108"/>
                      <a:pt x="71" y="108"/>
                      <a:pt x="90" y="89"/>
                    </a:cubicBezTo>
                    <a:cubicBezTo>
                      <a:pt x="110" y="70"/>
                      <a:pt x="110" y="38"/>
                      <a:pt x="9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26" name="îŝḷîḓé-Freeform: Shape 96"/>
              <p:cNvSpPr/>
              <p:nvPr/>
            </p:nvSpPr>
            <p:spPr bwMode="auto">
              <a:xfrm>
                <a:off x="4803775" y="2790825"/>
                <a:ext cx="39688" cy="39688"/>
              </a:xfrm>
              <a:custGeom>
                <a:avLst/>
                <a:gdLst>
                  <a:gd name="T0" fmla="*/ 12 w 23"/>
                  <a:gd name="T1" fmla="*/ 23 h 23"/>
                  <a:gd name="T2" fmla="*/ 23 w 23"/>
                  <a:gd name="T3" fmla="*/ 12 h 23"/>
                  <a:gd name="T4" fmla="*/ 17 w 23"/>
                  <a:gd name="T5" fmla="*/ 7 h 23"/>
                  <a:gd name="T6" fmla="*/ 11 w 23"/>
                  <a:gd name="T7" fmla="*/ 0 h 23"/>
                  <a:gd name="T8" fmla="*/ 0 w 23"/>
                  <a:gd name="T9" fmla="*/ 11 h 23"/>
                  <a:gd name="T10" fmla="*/ 12 w 23"/>
                  <a:gd name="T11" fmla="*/ 23 h 23"/>
                </a:gdLst>
                <a:ahLst/>
                <a:cxnLst>
                  <a:cxn ang="0">
                    <a:pos x="T0" y="T1"/>
                  </a:cxn>
                  <a:cxn ang="0">
                    <a:pos x="T2" y="T3"/>
                  </a:cxn>
                  <a:cxn ang="0">
                    <a:pos x="T4" y="T5"/>
                  </a:cxn>
                  <a:cxn ang="0">
                    <a:pos x="T6" y="T7"/>
                  </a:cxn>
                  <a:cxn ang="0">
                    <a:pos x="T8" y="T9"/>
                  </a:cxn>
                  <a:cxn ang="0">
                    <a:pos x="T10" y="T11"/>
                  </a:cxn>
                </a:cxnLst>
                <a:rect l="0" t="0" r="r" b="b"/>
                <a:pathLst>
                  <a:path w="23" h="23">
                    <a:moveTo>
                      <a:pt x="12" y="23"/>
                    </a:moveTo>
                    <a:cubicBezTo>
                      <a:pt x="23" y="12"/>
                      <a:pt x="23" y="12"/>
                      <a:pt x="23" y="12"/>
                    </a:cubicBezTo>
                    <a:cubicBezTo>
                      <a:pt x="21" y="11"/>
                      <a:pt x="19" y="9"/>
                      <a:pt x="17" y="7"/>
                    </a:cubicBezTo>
                    <a:cubicBezTo>
                      <a:pt x="15" y="5"/>
                      <a:pt x="13" y="2"/>
                      <a:pt x="11" y="0"/>
                    </a:cubicBezTo>
                    <a:cubicBezTo>
                      <a:pt x="0" y="11"/>
                      <a:pt x="0" y="11"/>
                      <a:pt x="0" y="11"/>
                    </a:cubicBezTo>
                    <a:lnTo>
                      <a:pt x="12"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27" name="îŝḷîḓé-Freeform: Shape 97"/>
              <p:cNvSpPr/>
              <p:nvPr/>
            </p:nvSpPr>
            <p:spPr bwMode="auto">
              <a:xfrm>
                <a:off x="4713288" y="2811463"/>
                <a:ext cx="109538" cy="106363"/>
              </a:xfrm>
              <a:custGeom>
                <a:avLst/>
                <a:gdLst>
                  <a:gd name="T0" fmla="*/ 4 w 63"/>
                  <a:gd name="T1" fmla="*/ 43 h 61"/>
                  <a:gd name="T2" fmla="*/ 4 w 63"/>
                  <a:gd name="T3" fmla="*/ 57 h 61"/>
                  <a:gd name="T4" fmla="*/ 19 w 63"/>
                  <a:gd name="T5" fmla="*/ 57 h 61"/>
                  <a:gd name="T6" fmla="*/ 63 w 63"/>
                  <a:gd name="T7" fmla="*/ 14 h 61"/>
                  <a:gd name="T8" fmla="*/ 48 w 63"/>
                  <a:gd name="T9" fmla="*/ 0 h 61"/>
                  <a:gd name="T10" fmla="*/ 4 w 63"/>
                  <a:gd name="T11" fmla="*/ 43 h 61"/>
                </a:gdLst>
                <a:ahLst/>
                <a:cxnLst>
                  <a:cxn ang="0">
                    <a:pos x="T0" y="T1"/>
                  </a:cxn>
                  <a:cxn ang="0">
                    <a:pos x="T2" y="T3"/>
                  </a:cxn>
                  <a:cxn ang="0">
                    <a:pos x="T4" y="T5"/>
                  </a:cxn>
                  <a:cxn ang="0">
                    <a:pos x="T6" y="T7"/>
                  </a:cxn>
                  <a:cxn ang="0">
                    <a:pos x="T8" y="T9"/>
                  </a:cxn>
                  <a:cxn ang="0">
                    <a:pos x="T10" y="T11"/>
                  </a:cxn>
                </a:cxnLst>
                <a:rect l="0" t="0" r="r" b="b"/>
                <a:pathLst>
                  <a:path w="63" h="61">
                    <a:moveTo>
                      <a:pt x="4" y="43"/>
                    </a:moveTo>
                    <a:cubicBezTo>
                      <a:pt x="0" y="47"/>
                      <a:pt x="0" y="53"/>
                      <a:pt x="4" y="57"/>
                    </a:cubicBezTo>
                    <a:cubicBezTo>
                      <a:pt x="8" y="61"/>
                      <a:pt x="15" y="61"/>
                      <a:pt x="19" y="57"/>
                    </a:cubicBezTo>
                    <a:cubicBezTo>
                      <a:pt x="63" y="14"/>
                      <a:pt x="63" y="14"/>
                      <a:pt x="63" y="14"/>
                    </a:cubicBezTo>
                    <a:cubicBezTo>
                      <a:pt x="48" y="0"/>
                      <a:pt x="48" y="0"/>
                      <a:pt x="48" y="0"/>
                    </a:cubicBezTo>
                    <a:lnTo>
                      <a:pt x="4"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28" name="îŝḷîḓé-Freeform: Shape 110"/>
              <p:cNvSpPr/>
              <p:nvPr/>
            </p:nvSpPr>
            <p:spPr bwMode="auto">
              <a:xfrm>
                <a:off x="4881563" y="2757488"/>
                <a:ext cx="63500" cy="33338"/>
              </a:xfrm>
              <a:custGeom>
                <a:avLst/>
                <a:gdLst>
                  <a:gd name="T0" fmla="*/ 14 w 37"/>
                  <a:gd name="T1" fmla="*/ 19 h 19"/>
                  <a:gd name="T2" fmla="*/ 3 w 37"/>
                  <a:gd name="T3" fmla="*/ 17 h 19"/>
                  <a:gd name="T4" fmla="*/ 3 w 37"/>
                  <a:gd name="T5" fmla="*/ 17 h 19"/>
                  <a:gd name="T6" fmla="*/ 1 w 37"/>
                  <a:gd name="T7" fmla="*/ 12 h 19"/>
                  <a:gd name="T8" fmla="*/ 5 w 37"/>
                  <a:gd name="T9" fmla="*/ 10 h 19"/>
                  <a:gd name="T10" fmla="*/ 14 w 37"/>
                  <a:gd name="T11" fmla="*/ 12 h 19"/>
                  <a:gd name="T12" fmla="*/ 30 w 37"/>
                  <a:gd name="T13" fmla="*/ 2 h 19"/>
                  <a:gd name="T14" fmla="*/ 34 w 37"/>
                  <a:gd name="T15" fmla="*/ 0 h 19"/>
                  <a:gd name="T16" fmla="*/ 36 w 37"/>
                  <a:gd name="T17" fmla="*/ 5 h 19"/>
                  <a:gd name="T18" fmla="*/ 14 w 37"/>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9">
                    <a:moveTo>
                      <a:pt x="14" y="19"/>
                    </a:moveTo>
                    <a:cubicBezTo>
                      <a:pt x="10" y="19"/>
                      <a:pt x="7" y="18"/>
                      <a:pt x="3" y="17"/>
                    </a:cubicBezTo>
                    <a:cubicBezTo>
                      <a:pt x="3" y="17"/>
                      <a:pt x="3" y="17"/>
                      <a:pt x="3" y="17"/>
                    </a:cubicBezTo>
                    <a:cubicBezTo>
                      <a:pt x="1" y="16"/>
                      <a:pt x="0" y="14"/>
                      <a:pt x="1" y="12"/>
                    </a:cubicBezTo>
                    <a:cubicBezTo>
                      <a:pt x="2" y="11"/>
                      <a:pt x="4" y="10"/>
                      <a:pt x="5" y="10"/>
                    </a:cubicBezTo>
                    <a:cubicBezTo>
                      <a:pt x="8" y="12"/>
                      <a:pt x="11" y="12"/>
                      <a:pt x="14" y="12"/>
                    </a:cubicBezTo>
                    <a:cubicBezTo>
                      <a:pt x="21" y="12"/>
                      <a:pt x="28" y="8"/>
                      <a:pt x="30" y="2"/>
                    </a:cubicBezTo>
                    <a:cubicBezTo>
                      <a:pt x="31" y="0"/>
                      <a:pt x="33" y="0"/>
                      <a:pt x="34" y="0"/>
                    </a:cubicBezTo>
                    <a:cubicBezTo>
                      <a:pt x="36" y="1"/>
                      <a:pt x="37" y="3"/>
                      <a:pt x="36" y="5"/>
                    </a:cubicBezTo>
                    <a:cubicBezTo>
                      <a:pt x="33" y="14"/>
                      <a:pt x="24" y="19"/>
                      <a:pt x="14"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 name="Group 4"/>
            <p:cNvGrpSpPr/>
            <p:nvPr/>
          </p:nvGrpSpPr>
          <p:grpSpPr>
            <a:xfrm>
              <a:off x="1526894" y="2100166"/>
              <a:ext cx="9653822" cy="2976487"/>
              <a:chOff x="1829401" y="1832951"/>
              <a:chExt cx="9653822" cy="2976487"/>
            </a:xfrm>
          </p:grpSpPr>
          <p:sp>
            <p:nvSpPr>
              <p:cNvPr id="23" name="îŝḷîḓé-TextBox 48"/>
              <p:cNvSpPr txBox="1"/>
              <p:nvPr/>
            </p:nvSpPr>
            <p:spPr bwMode="auto">
              <a:xfrm>
                <a:off x="1829401" y="1832951"/>
                <a:ext cx="1521919" cy="246221"/>
              </a:xfrm>
              <a:prstGeom prst="rect">
                <a:avLst/>
              </a:prstGeom>
              <a:noFill/>
            </p:spPr>
            <p:txBody>
              <a:bodyPr wrap="none" lIns="144000" tIns="0" rIns="144000" bIns="0" anchor="t">
                <a:noAutofit/>
              </a:bodyPr>
              <a:lstStyle/>
              <a:p>
                <a:pPr algn="l" latinLnBrk="0"/>
                <a:r>
                  <a:rPr lang="zh-CN" altLang="en-US" sz="2000" b="1">
                    <a:solidFill>
                      <a:schemeClr val="accent4"/>
                    </a:solidFill>
                    <a:latin typeface="Arial"/>
                    <a:ea typeface="微软雅黑"/>
                    <a:cs typeface="Arial"/>
                    <a:sym typeface="Arial" panose="020B0604020202020204" pitchFamily="34" charset="0"/>
                  </a:rPr>
                  <a:t>Objective</a:t>
                </a:r>
                <a:endParaRPr lang="zh-CN" altLang="en-US" sz="2000" b="1">
                  <a:solidFill>
                    <a:schemeClr val="accent4"/>
                  </a:solidFill>
                  <a:effectLst/>
                  <a:latin typeface="Arial" panose="020B0604020202020204" pitchFamily="34" charset="0"/>
                  <a:ea typeface="微软雅黑" panose="020B0503020204020204" pitchFamily="34" charset="-122"/>
                  <a:cs typeface="Arial"/>
                </a:endParaRPr>
              </a:p>
            </p:txBody>
          </p:sp>
          <p:sp>
            <p:nvSpPr>
              <p:cNvPr id="24" name="îŝḷîḓé-TextBox 49"/>
              <p:cNvSpPr txBox="1"/>
              <p:nvPr/>
            </p:nvSpPr>
            <p:spPr bwMode="auto">
              <a:xfrm>
                <a:off x="8712409" y="4410053"/>
                <a:ext cx="2770814" cy="399385"/>
              </a:xfrm>
              <a:prstGeom prst="rect">
                <a:avLst/>
              </a:prstGeom>
              <a:noFill/>
            </p:spPr>
            <p:txBody>
              <a:bodyPr wrap="square" lIns="144000" tIns="0" rIns="144000" bIns="0" anchor="t">
                <a:normAutofit/>
              </a:bodyPr>
              <a:lstStyle/>
              <a:p>
                <a:pPr>
                  <a:lnSpc>
                    <a:spcPct val="120000"/>
                  </a:lnSpc>
                </a:pPr>
                <a:r>
                  <a:rPr lang="zh-CN" altLang="en-US" sz="1400">
                    <a:latin typeface="Arial"/>
                    <a:ea typeface="微软雅黑"/>
                    <a:cs typeface="Arial"/>
                  </a:rPr>
                  <a:t>Topic modeling for python </a:t>
                </a:r>
                <a:endParaRPr lang="zh-CN" altLang="en-US" sz="1400" b="0">
                  <a:effectLst/>
                  <a:latin typeface="Arial" panose="020B0604020202020204" pitchFamily="34" charset="0"/>
                  <a:ea typeface="微软雅黑" panose="020B0503020204020204" pitchFamily="34" charset="-122"/>
                  <a:cs typeface="Arial"/>
                </a:endParaRPr>
              </a:p>
            </p:txBody>
          </p:sp>
        </p:grpSp>
        <p:grpSp>
          <p:nvGrpSpPr>
            <p:cNvPr id="14" name="Group 3"/>
            <p:cNvGrpSpPr/>
            <p:nvPr/>
          </p:nvGrpSpPr>
          <p:grpSpPr>
            <a:xfrm>
              <a:off x="947457" y="2716241"/>
              <a:ext cx="10120939" cy="1928812"/>
              <a:chOff x="1249964" y="2601591"/>
              <a:chExt cx="10120939" cy="1928812"/>
            </a:xfrm>
          </p:grpSpPr>
          <p:sp>
            <p:nvSpPr>
              <p:cNvPr id="21" name="îŝḷîḓé-TextBox 50"/>
              <p:cNvSpPr txBox="1"/>
              <p:nvPr/>
            </p:nvSpPr>
            <p:spPr bwMode="auto">
              <a:xfrm>
                <a:off x="1249964" y="4022245"/>
                <a:ext cx="3030043" cy="508158"/>
              </a:xfrm>
              <a:prstGeom prst="rect">
                <a:avLst/>
              </a:prstGeom>
              <a:noFill/>
            </p:spPr>
            <p:txBody>
              <a:bodyPr wrap="none" lIns="144000" tIns="0" rIns="144000" bIns="0" anchor="t">
                <a:noAutofit/>
              </a:bodyPr>
              <a:lstStyle/>
              <a:p>
                <a:r>
                  <a:rPr lang="en-US" altLang="zh-CN" sz="2000" b="1">
                    <a:ea typeface="+mn-lt"/>
                    <a:cs typeface="+mn-lt"/>
                    <a:sym typeface="Arial" panose="020B0604020202020204" pitchFamily="34" charset="0"/>
                  </a:rPr>
                  <a:t>Social frequent pattern</a:t>
                </a:r>
                <a:endParaRPr lang="en-US" altLang="zh-CN" sz="2000">
                  <a:ea typeface="微软雅黑"/>
                  <a:cs typeface="+mn-lt"/>
                </a:endParaRPr>
              </a:p>
              <a:p>
                <a:r>
                  <a:rPr lang="en-US" altLang="zh-CN" sz="2000" b="1">
                    <a:ea typeface="+mn-lt"/>
                    <a:cs typeface="+mn-lt"/>
                    <a:sym typeface="Arial" panose="020B0604020202020204" pitchFamily="34" charset="0"/>
                  </a:rPr>
                  <a:t> &amp; centrality</a:t>
                </a:r>
                <a:r>
                  <a:rPr lang="zh-CN" altLang="en-US" sz="2000">
                    <a:ea typeface="+mn-lt"/>
                    <a:cs typeface="+mn-lt"/>
                    <a:sym typeface="Arial" panose="020B0604020202020204" pitchFamily="34" charset="0"/>
                  </a:rPr>
                  <a:t> </a:t>
                </a:r>
                <a:endParaRPr lang="en-US" altLang="zh-CN" sz="2000">
                  <a:cs typeface="Arial"/>
                </a:endParaRPr>
              </a:p>
            </p:txBody>
          </p:sp>
          <p:sp>
            <p:nvSpPr>
              <p:cNvPr id="22" name="îŝḷîḓé-TextBox 51"/>
              <p:cNvSpPr txBox="1"/>
              <p:nvPr/>
            </p:nvSpPr>
            <p:spPr bwMode="auto">
              <a:xfrm>
                <a:off x="8600089" y="2601591"/>
                <a:ext cx="2770814" cy="415498"/>
              </a:xfrm>
              <a:prstGeom prst="rect">
                <a:avLst/>
              </a:prstGeom>
              <a:noFill/>
            </p:spPr>
            <p:txBody>
              <a:bodyPr wrap="square" lIns="144000" tIns="0" rIns="144000" bIns="0" anchor="t">
                <a:normAutofit/>
              </a:bodyPr>
              <a:lstStyle/>
              <a:p>
                <a:pPr>
                  <a:lnSpc>
                    <a:spcPct val="120000"/>
                  </a:lnSpc>
                </a:pPr>
                <a:r>
                  <a:rPr lang="zh-CN" altLang="en-US" sz="1400">
                    <a:latin typeface="Arial"/>
                    <a:ea typeface="微软雅黑"/>
                    <a:cs typeface="Arial"/>
                    <a:sym typeface="Arial" panose="020B0604020202020204" pitchFamily="34" charset="0"/>
                  </a:rPr>
                  <a:t>Changing of community by time </a:t>
                </a:r>
                <a:endParaRPr lang="zh-CN" altLang="en-US" sz="1400">
                  <a:latin typeface="Arial"/>
                  <a:ea typeface="微软雅黑"/>
                  <a:cs typeface="Arial"/>
                </a:endParaRPr>
              </a:p>
              <a:p>
                <a:pPr>
                  <a:lnSpc>
                    <a:spcPct val="120000"/>
                  </a:lnSpc>
                </a:pPr>
                <a:endParaRPr lang="zh-CN" altLang="en-US" sz="1400">
                  <a:latin typeface="Arial" panose="020B0604020202020204" pitchFamily="34" charset="0"/>
                  <a:ea typeface="微软雅黑" panose="020B0503020204020204" pitchFamily="34" charset="-122"/>
                  <a:cs typeface="Arial"/>
                </a:endParaRPr>
              </a:p>
            </p:txBody>
          </p:sp>
        </p:grpSp>
        <p:grpSp>
          <p:nvGrpSpPr>
            <p:cNvPr id="15" name="Group 2"/>
            <p:cNvGrpSpPr/>
            <p:nvPr/>
          </p:nvGrpSpPr>
          <p:grpSpPr>
            <a:xfrm>
              <a:off x="1243299" y="4175022"/>
              <a:ext cx="9280324" cy="1103050"/>
              <a:chOff x="802148" y="3907807"/>
              <a:chExt cx="9280324" cy="1103050"/>
            </a:xfrm>
          </p:grpSpPr>
          <p:sp>
            <p:nvSpPr>
              <p:cNvPr id="19" name="îŝḷîḓé-TextBox 52"/>
              <p:cNvSpPr txBox="1"/>
              <p:nvPr/>
            </p:nvSpPr>
            <p:spPr bwMode="auto">
              <a:xfrm>
                <a:off x="7957303" y="3907807"/>
                <a:ext cx="2125169" cy="357346"/>
              </a:xfrm>
              <a:prstGeom prst="rect">
                <a:avLst/>
              </a:prstGeom>
              <a:noFill/>
            </p:spPr>
            <p:txBody>
              <a:bodyPr wrap="none" lIns="144000" tIns="0" rIns="144000" bIns="0" anchor="t">
                <a:noAutofit/>
              </a:bodyPr>
              <a:lstStyle/>
              <a:p>
                <a:pPr algn="r"/>
                <a:r>
                  <a:rPr lang="en-US" altLang="zh-CN" sz="2000" b="1">
                    <a:ea typeface="+mn-lt"/>
                    <a:cs typeface="+mn-lt"/>
                    <a:sym typeface="Arial" panose="020B0604020202020204" pitchFamily="34" charset="0"/>
                  </a:rPr>
                  <a:t>Text analytics</a:t>
                </a:r>
                <a:r>
                  <a:rPr lang="zh-CN" altLang="en-US" sz="2000">
                    <a:ea typeface="+mn-lt"/>
                    <a:cs typeface="+mn-lt"/>
                    <a:sym typeface="Arial" panose="020B0604020202020204" pitchFamily="34" charset="0"/>
                  </a:rPr>
                  <a:t> </a:t>
                </a:r>
                <a:endParaRPr lang="en-US" altLang="zh-CN" sz="2000">
                  <a:cs typeface="Arial"/>
                </a:endParaRPr>
              </a:p>
            </p:txBody>
          </p:sp>
          <p:sp>
            <p:nvSpPr>
              <p:cNvPr id="20" name="îŝḷîḓé-TextBox 53"/>
              <p:cNvSpPr txBox="1"/>
              <p:nvPr/>
            </p:nvSpPr>
            <p:spPr bwMode="auto">
              <a:xfrm>
                <a:off x="802148" y="4595359"/>
                <a:ext cx="2770814" cy="415498"/>
              </a:xfrm>
              <a:prstGeom prst="rect">
                <a:avLst/>
              </a:prstGeom>
              <a:noFill/>
            </p:spPr>
            <p:txBody>
              <a:bodyPr wrap="square" lIns="144000" tIns="0" rIns="144000" bIns="0">
                <a:normAutofit/>
              </a:bodyPr>
              <a:lstStyle/>
              <a:p>
                <a:pPr algn="r" latinLnBrk="0">
                  <a:lnSpc>
                    <a:spcPct val="120000"/>
                  </a:lnSpc>
                </a:pPr>
                <a:r>
                  <a:rPr lang="zh-CN" altLang="en-US" sz="900" b="0">
                    <a:solidFill>
                      <a:schemeClr val="tx1"/>
                    </a:solidFill>
                    <a:effectLst/>
                    <a:latin typeface="Arial" panose="020B0604020202020204" pitchFamily="34" charset="0"/>
                    <a:ea typeface="微软雅黑" panose="020B0503020204020204" pitchFamily="34" charset="-122"/>
                    <a:sym typeface="Arial" panose="020B0604020202020204" pitchFamily="34" charset="0"/>
                  </a:rPr>
                  <a:t>此部分内容作为文字排版占位显示</a:t>
                </a:r>
                <a:br>
                  <a:rPr lang="zh-CN" altLang="en-US" sz="900" b="0">
                    <a:solidFill>
                      <a:schemeClr val="tx1"/>
                    </a:solidFill>
                    <a:effectLst/>
                    <a:latin typeface="Arial" panose="020B0604020202020204" pitchFamily="34" charset="0"/>
                    <a:ea typeface="微软雅黑" panose="020B0503020204020204" pitchFamily="34" charset="-122"/>
                    <a:sym typeface="Arial" panose="020B0604020202020204" pitchFamily="34" charset="0"/>
                  </a:rPr>
                </a:br>
                <a:r>
                  <a:rPr lang="zh-CN" altLang="en-US" sz="900" b="0">
                    <a:solidFill>
                      <a:schemeClr val="tx1"/>
                    </a:solidFill>
                    <a:effectLst/>
                    <a:latin typeface="Arial" panose="020B0604020202020204" pitchFamily="34" charset="0"/>
                    <a:ea typeface="微软雅黑" panose="020B0503020204020204" pitchFamily="34" charset="-122"/>
                    <a:sym typeface="Arial" panose="020B0604020202020204" pitchFamily="34" charset="0"/>
                  </a:rPr>
                  <a:t>（建议使用主题字体）</a:t>
                </a:r>
              </a:p>
            </p:txBody>
          </p:sp>
        </p:grpSp>
        <p:grpSp>
          <p:nvGrpSpPr>
            <p:cNvPr id="16" name="Group 1"/>
            <p:cNvGrpSpPr/>
            <p:nvPr/>
          </p:nvGrpSpPr>
          <p:grpSpPr>
            <a:xfrm>
              <a:off x="503436" y="2166540"/>
              <a:ext cx="10408365" cy="806325"/>
              <a:chOff x="62285" y="2051890"/>
              <a:chExt cx="10408365" cy="806325"/>
            </a:xfrm>
          </p:grpSpPr>
          <p:sp>
            <p:nvSpPr>
              <p:cNvPr id="17" name="îŝḷîḓé-TextBox 54"/>
              <p:cNvSpPr txBox="1"/>
              <p:nvPr/>
            </p:nvSpPr>
            <p:spPr bwMode="auto">
              <a:xfrm>
                <a:off x="7800783" y="2051890"/>
                <a:ext cx="2669867" cy="295701"/>
              </a:xfrm>
              <a:prstGeom prst="rect">
                <a:avLst/>
              </a:prstGeom>
              <a:noFill/>
            </p:spPr>
            <p:txBody>
              <a:bodyPr wrap="none" lIns="144000" tIns="0" rIns="144000" bIns="0" anchor="t">
                <a:noAutofit/>
              </a:bodyPr>
              <a:lstStyle/>
              <a:p>
                <a:pPr algn="ctr"/>
                <a:r>
                  <a:rPr lang="en-US" altLang="zh-CN" sz="2000" b="1">
                    <a:solidFill>
                      <a:schemeClr val="accent1"/>
                    </a:solidFill>
                    <a:latin typeface="Arial"/>
                    <a:ea typeface="+mn-lt"/>
                    <a:cs typeface="Arial"/>
                    <a:sym typeface="Arial" panose="020B0604020202020204" pitchFamily="34" charset="0"/>
                  </a:rPr>
                  <a:t>Community Detection</a:t>
                </a:r>
                <a:endParaRPr lang="zh-CN" sz="2000">
                  <a:solidFill>
                    <a:schemeClr val="accent1"/>
                  </a:solidFill>
                  <a:ea typeface="+mn-lt"/>
                  <a:cs typeface="+mn-lt"/>
                </a:endParaRPr>
              </a:p>
              <a:p>
                <a:pPr algn="r"/>
                <a:endParaRPr lang="zh-CN" altLang="en-US" sz="2000">
                  <a:solidFill>
                    <a:schemeClr val="accent2"/>
                  </a:solidFill>
                  <a:effectLst/>
                  <a:latin typeface="Arial" panose="020B0604020202020204" pitchFamily="34" charset="0"/>
                  <a:ea typeface="微软雅黑" panose="020B0503020204020204" pitchFamily="34" charset="-122"/>
                  <a:cs typeface="Arial"/>
                </a:endParaRPr>
              </a:p>
            </p:txBody>
          </p:sp>
          <p:sp>
            <p:nvSpPr>
              <p:cNvPr id="18" name="îŝḷîḓé-TextBox 55"/>
              <p:cNvSpPr txBox="1"/>
              <p:nvPr/>
            </p:nvSpPr>
            <p:spPr bwMode="auto">
              <a:xfrm>
                <a:off x="62285" y="2442717"/>
                <a:ext cx="3298270" cy="415498"/>
              </a:xfrm>
              <a:prstGeom prst="rect">
                <a:avLst/>
              </a:prstGeom>
              <a:noFill/>
            </p:spPr>
            <p:txBody>
              <a:bodyPr wrap="square" lIns="144000" tIns="0" rIns="144000" bIns="0" anchor="t">
                <a:noAutofit/>
              </a:bodyPr>
              <a:lstStyle/>
              <a:p>
                <a:pPr algn="r"/>
                <a:r>
                  <a:rPr lang="zh-CN" altLang="en-US" sz="1400">
                    <a:cs typeface="Arial"/>
                  </a:rPr>
                  <a:t>Explore useful traininng and educatioal programs for users</a:t>
                </a:r>
                <a:endParaRPr lang="zh-CN" altLang="en-US" sz="1400" b="0">
                  <a:effectLst/>
                  <a:latin typeface="Arial" panose="020B0604020202020204" pitchFamily="34" charset="0"/>
                  <a:ea typeface="微软雅黑" panose="020B0503020204020204" pitchFamily="34" charset="-122"/>
                  <a:cs typeface="Arial"/>
                </a:endParaRPr>
              </a:p>
            </p:txBody>
          </p:sp>
        </p:grpSp>
      </p:grpSp>
      <p:sp>
        <p:nvSpPr>
          <p:cNvPr id="54" name="文本框 53"/>
          <p:cNvSpPr txBox="1"/>
          <p:nvPr userDrawn="1"/>
        </p:nvSpPr>
        <p:spPr>
          <a:xfrm>
            <a:off x="4116703" y="277569"/>
            <a:ext cx="3954929" cy="923330"/>
          </a:xfrm>
          <a:prstGeom prst="rect">
            <a:avLst/>
          </a:prstGeom>
          <a:noFill/>
        </p:spPr>
        <p:txBody>
          <a:bodyPr wrap="none" rtlCol="0" anchor="t">
            <a:spAutoFit/>
          </a:bodyPr>
          <a:lstStyle/>
          <a:p>
            <a:pPr algn="ctr"/>
            <a:r>
              <a:rPr lang="zh-CN" altLang="en-US" sz="5400" b="1">
                <a:solidFill>
                  <a:schemeClr val="accent1"/>
                </a:solidFill>
                <a:cs typeface="+mn-ea"/>
              </a:rPr>
              <a:t>Conclusion</a:t>
            </a:r>
          </a:p>
        </p:txBody>
      </p:sp>
    </p:spTree>
    <p:custDataLst>
      <p:tags r:id="rId1"/>
    </p:custDataLst>
    <p:extLst>
      <p:ext uri="{BB962C8B-B14F-4D97-AF65-F5344CB8AC3E}">
        <p14:creationId xmlns:p14="http://schemas.microsoft.com/office/powerpoint/2010/main" val="5693363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2423eb35-cf63-4c82-bb56-a82ce45bbff5"/>
          <p:cNvGrpSpPr>
            <a:grpSpLocks noChangeAspect="1"/>
          </p:cNvGrpSpPr>
          <p:nvPr/>
        </p:nvGrpSpPr>
        <p:grpSpPr>
          <a:xfrm>
            <a:off x="392478" y="2171700"/>
            <a:ext cx="11387504" cy="3629275"/>
            <a:chOff x="822324" y="2171700"/>
            <a:chExt cx="10547351" cy="2857507"/>
          </a:xfrm>
        </p:grpSpPr>
        <p:sp>
          <p:nvSpPr>
            <p:cNvPr id="3" name="îṣļîḑé-Rectangle 2"/>
            <p:cNvSpPr/>
            <p:nvPr/>
          </p:nvSpPr>
          <p:spPr>
            <a:xfrm>
              <a:off x="4681585" y="2171700"/>
              <a:ext cx="2828830" cy="1981200"/>
            </a:xfrm>
            <a:prstGeom prst="rect">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 name="îṣļîḑé-Parallelogram 3"/>
            <p:cNvSpPr/>
            <p:nvPr/>
          </p:nvSpPr>
          <p:spPr>
            <a:xfrm rot="5400000">
              <a:off x="6567872" y="3114245"/>
              <a:ext cx="2400302" cy="515215"/>
            </a:xfrm>
            <a:prstGeom prst="parallelogram">
              <a:avLst>
                <a:gd name="adj" fmla="val 82178"/>
              </a:avLst>
            </a:prstGeom>
            <a:solidFill>
              <a:schemeClr val="accent2">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5" name="îṣļîḑé-Parallelogram 4"/>
            <p:cNvSpPr/>
            <p:nvPr/>
          </p:nvSpPr>
          <p:spPr>
            <a:xfrm rot="16200000" flipV="1">
              <a:off x="3223826" y="3114245"/>
              <a:ext cx="2400302" cy="515215"/>
            </a:xfrm>
            <a:prstGeom prst="parallelogram">
              <a:avLst>
                <a:gd name="adj" fmla="val 82178"/>
              </a:avLst>
            </a:prstGeom>
            <a:solidFill>
              <a:schemeClr val="accent2">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6" name="îṣļîḑé-Rectangle 5"/>
            <p:cNvSpPr/>
            <p:nvPr/>
          </p:nvSpPr>
          <p:spPr>
            <a:xfrm>
              <a:off x="8025629" y="2628903"/>
              <a:ext cx="2828830" cy="1943100"/>
            </a:xfrm>
            <a:prstGeom prst="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 name="îṣļîḑé-Parallelogram 6"/>
            <p:cNvSpPr/>
            <p:nvPr/>
          </p:nvSpPr>
          <p:spPr>
            <a:xfrm rot="5400000">
              <a:off x="9911917" y="3571448"/>
              <a:ext cx="2400302" cy="515215"/>
            </a:xfrm>
            <a:prstGeom prst="parallelogram">
              <a:avLst>
                <a:gd name="adj" fmla="val 82178"/>
              </a:avLst>
            </a:prstGeom>
            <a:solidFill>
              <a:schemeClr val="accent3">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8" name="îṣļîḑé-Rectangle 7"/>
            <p:cNvSpPr/>
            <p:nvPr/>
          </p:nvSpPr>
          <p:spPr>
            <a:xfrm>
              <a:off x="1337540" y="2628903"/>
              <a:ext cx="2828830" cy="19431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9" name="îṣļîḑé-Parallelogram 8"/>
            <p:cNvSpPr/>
            <p:nvPr/>
          </p:nvSpPr>
          <p:spPr>
            <a:xfrm rot="16200000" flipV="1">
              <a:off x="-120219" y="3571448"/>
              <a:ext cx="2400302" cy="515215"/>
            </a:xfrm>
            <a:prstGeom prst="parallelogram">
              <a:avLst>
                <a:gd name="adj" fmla="val 82178"/>
              </a:avLst>
            </a:prstGeom>
            <a:solidFill>
              <a:schemeClr val="accent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0" name="îṣļîḑé-文本框 10"/>
            <p:cNvSpPr txBox="1"/>
            <p:nvPr/>
          </p:nvSpPr>
          <p:spPr>
            <a:xfrm>
              <a:off x="1558821" y="3643167"/>
              <a:ext cx="2020975" cy="626646"/>
            </a:xfrm>
            <a:prstGeom prst="rect">
              <a:avLst/>
            </a:prstGeom>
            <a:noFill/>
          </p:spPr>
          <p:txBody>
            <a:bodyPr wrap="square" lIns="0" tIns="0" rIns="0" bIns="0" anchor="ctr" anchorCtr="1">
              <a:noAutofit/>
            </a:bodyPr>
            <a:lstStyle/>
            <a:p>
              <a:pPr algn="ctr">
                <a:lnSpc>
                  <a:spcPct val="120000"/>
                </a:lnSpc>
                <a:spcBef>
                  <a:spcPct val="0"/>
                </a:spcBef>
              </a:pPr>
              <a:r>
                <a:rPr lang="zh-CN" altLang="en-US" sz="1600">
                  <a:solidFill>
                    <a:schemeClr val="bg1"/>
                  </a:solidFill>
                  <a:latin typeface="Arial"/>
                  <a:ea typeface="微软雅黑"/>
                  <a:cs typeface="Arial"/>
                  <a:sym typeface="Arial" panose="020B0604020202020204" pitchFamily="34" charset="0"/>
                </a:rPr>
                <a:t>Identify the most difficult and challenging topics commonly faced through sentiment analysis</a:t>
              </a:r>
              <a:endParaRPr lang="en-US" altLang="zh-CN" sz="1600">
                <a:solidFill>
                  <a:schemeClr val="bg1"/>
                </a:solidFill>
                <a:cs typeface="Arial"/>
              </a:endParaRPr>
            </a:p>
          </p:txBody>
        </p:sp>
        <p:sp>
          <p:nvSpPr>
            <p:cNvPr id="12" name="îṣļîḑé-文本框 15"/>
            <p:cNvSpPr txBox="1"/>
            <p:nvPr/>
          </p:nvSpPr>
          <p:spPr>
            <a:xfrm>
              <a:off x="8550664" y="3430114"/>
              <a:ext cx="2020975" cy="626646"/>
            </a:xfrm>
            <a:prstGeom prst="rect">
              <a:avLst/>
            </a:prstGeom>
            <a:noFill/>
          </p:spPr>
          <p:txBody>
            <a:bodyPr wrap="square" lIns="0" tIns="0" rIns="0" bIns="0" anchor="ctr" anchorCtr="1">
              <a:normAutofit/>
            </a:bodyPr>
            <a:lstStyle/>
            <a:p>
              <a:pPr algn="ctr">
                <a:lnSpc>
                  <a:spcPct val="120000"/>
                </a:lnSpc>
                <a:spcBef>
                  <a:spcPct val="0"/>
                </a:spcBef>
              </a:pPr>
              <a:r>
                <a:rPr lang="zh-CN" altLang="en-US" sz="1600">
                  <a:solidFill>
                    <a:schemeClr val="bg1"/>
                  </a:solidFill>
                  <a:latin typeface="Arial"/>
                  <a:ea typeface="微软雅黑"/>
                  <a:cs typeface="Arial"/>
                </a:rPr>
                <a:t>Predict Closed Questions </a:t>
              </a:r>
              <a:endParaRPr lang="zh-CN" altLang="en-US" sz="1600">
                <a:solidFill>
                  <a:schemeClr val="bg1"/>
                </a:solidFill>
                <a:latin typeface="Arial" panose="020B0604020202020204" pitchFamily="34" charset="0"/>
                <a:ea typeface="微软雅黑" panose="020B0503020204020204" pitchFamily="34" charset="-122"/>
                <a:cs typeface="Arial"/>
              </a:endParaRPr>
            </a:p>
          </p:txBody>
        </p:sp>
        <p:sp>
          <p:nvSpPr>
            <p:cNvPr id="14" name="îṣļîḑé-Freeform 13"/>
            <p:cNvSpPr/>
            <p:nvPr/>
          </p:nvSpPr>
          <p:spPr bwMode="auto">
            <a:xfrm>
              <a:off x="2311609" y="2806094"/>
              <a:ext cx="601048" cy="494012"/>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5" name="îṣļîḑé-Freeform 14"/>
            <p:cNvSpPr>
              <a:spLocks noChangeAspect="1"/>
            </p:cNvSpPr>
            <p:nvPr/>
          </p:nvSpPr>
          <p:spPr bwMode="auto">
            <a:xfrm>
              <a:off x="5825723" y="2368512"/>
              <a:ext cx="540552" cy="539984"/>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6" name="îṣļîḑé-Freeform 15"/>
            <p:cNvSpPr/>
            <p:nvPr/>
          </p:nvSpPr>
          <p:spPr bwMode="auto">
            <a:xfrm>
              <a:off x="9279343" y="2809948"/>
              <a:ext cx="487208" cy="486304"/>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7" name="îṣļîḑé-文本框 17"/>
            <p:cNvSpPr txBox="1"/>
            <p:nvPr/>
          </p:nvSpPr>
          <p:spPr>
            <a:xfrm>
              <a:off x="5080477" y="3358863"/>
              <a:ext cx="2020975" cy="626646"/>
            </a:xfrm>
            <a:prstGeom prst="rect">
              <a:avLst/>
            </a:prstGeom>
            <a:noFill/>
          </p:spPr>
          <p:txBody>
            <a:bodyPr wrap="square" lIns="0" tIns="0" rIns="0" bIns="0" anchor="ctr" anchorCtr="1">
              <a:noAutofit/>
            </a:bodyPr>
            <a:lstStyle/>
            <a:p>
              <a:pPr algn="ctr"/>
              <a:r>
                <a:rPr lang="en-US" altLang="zh-CN" sz="1600" b="1">
                  <a:solidFill>
                    <a:schemeClr val="bg1"/>
                  </a:solidFill>
                  <a:latin typeface="Arial"/>
                  <a:ea typeface="微软雅黑"/>
                  <a:cs typeface="Arial"/>
                  <a:sym typeface="Arial" panose="020B0604020202020204" pitchFamily="34" charset="0"/>
                </a:rPr>
                <a:t>Improve our topic modeling to </a:t>
              </a:r>
              <a:r>
                <a:rPr lang="zh-CN" sz="1600" b="1">
                  <a:solidFill>
                    <a:schemeClr val="bg1"/>
                  </a:solidFill>
                  <a:latin typeface="Arial"/>
                  <a:ea typeface="微软雅黑"/>
                  <a:cs typeface="Arial"/>
                  <a:sym typeface="Arial" panose="020B0604020202020204" pitchFamily="34" charset="0"/>
                </a:rPr>
                <a:t>determine </a:t>
              </a:r>
              <a:r>
                <a:rPr lang="en-US" altLang="zh-CN" sz="1600" b="1">
                  <a:solidFill>
                    <a:schemeClr val="bg1"/>
                  </a:solidFill>
                  <a:latin typeface="Arial"/>
                  <a:ea typeface="微软雅黑"/>
                  <a:cs typeface="Arial"/>
                  <a:sym typeface="Arial" panose="020B0604020202020204" pitchFamily="34" charset="0"/>
                </a:rPr>
                <a:t>more</a:t>
              </a:r>
              <a:r>
                <a:rPr lang="zh-CN" sz="1600" b="1">
                  <a:solidFill>
                    <a:schemeClr val="bg1"/>
                  </a:solidFill>
                  <a:latin typeface="Arial"/>
                  <a:ea typeface="微软雅黑"/>
                  <a:cs typeface="Arial"/>
                  <a:sym typeface="Arial" panose="020B0604020202020204" pitchFamily="34" charset="0"/>
                </a:rPr>
                <a:t> </a:t>
              </a:r>
              <a:r>
                <a:rPr lang="en-US" altLang="zh-CN" sz="1600" b="1">
                  <a:solidFill>
                    <a:schemeClr val="bg1"/>
                  </a:solidFill>
                  <a:latin typeface="Arial"/>
                  <a:ea typeface="微软雅黑"/>
                  <a:cs typeface="Arial"/>
                  <a:sym typeface="Arial" panose="020B0604020202020204" pitchFamily="34" charset="0"/>
                </a:rPr>
                <a:t>details of s</a:t>
              </a:r>
              <a:r>
                <a:rPr lang="zh-CN" sz="1600" b="1">
                  <a:solidFill>
                    <a:schemeClr val="bg1"/>
                  </a:solidFill>
                  <a:latin typeface="Arial"/>
                  <a:ea typeface="微软雅黑"/>
                  <a:cs typeface="Arial"/>
                  <a:sym typeface="Arial" panose="020B0604020202020204" pitchFamily="34" charset="0"/>
                </a:rPr>
                <a:t>ubject difficulties for</a:t>
              </a:r>
              <a:r>
                <a:rPr lang="zh-CN" altLang="en-US" sz="1600" b="1">
                  <a:solidFill>
                    <a:schemeClr val="bg1"/>
                  </a:solidFill>
                  <a:latin typeface="Arial"/>
                  <a:ea typeface="微软雅黑"/>
                  <a:cs typeface="Arial"/>
                  <a:sym typeface="Arial" panose="020B0604020202020204" pitchFamily="34" charset="0"/>
                </a:rPr>
                <a:t> </a:t>
              </a:r>
              <a:r>
                <a:rPr lang="zh-CN" sz="1600" b="1">
                  <a:solidFill>
                    <a:schemeClr val="bg1"/>
                  </a:solidFill>
                  <a:latin typeface="Arial"/>
                  <a:ea typeface="微软雅黑"/>
                  <a:cs typeface="Arial"/>
                  <a:sym typeface="Arial" panose="020B0604020202020204" pitchFamily="34" charset="0"/>
                </a:rPr>
                <a:t>learners</a:t>
              </a:r>
              <a:endParaRPr lang="zh-CN" sz="1600">
                <a:solidFill>
                  <a:schemeClr val="bg1"/>
                </a:solidFill>
                <a:ea typeface="微软雅黑"/>
                <a:cs typeface="+mn-lt"/>
              </a:endParaRPr>
            </a:p>
            <a:p>
              <a:pPr algn="ctr">
                <a:lnSpc>
                  <a:spcPct val="120000"/>
                </a:lnSpc>
                <a:spcBef>
                  <a:spcPct val="0"/>
                </a:spcBef>
              </a:pPr>
              <a:endParaRPr lang="zh-CN" altLang="en-US" sz="1600">
                <a:solidFill>
                  <a:schemeClr val="bg1"/>
                </a:solidFill>
                <a:latin typeface="Arial" panose="020B0604020202020204" pitchFamily="34" charset="0"/>
                <a:ea typeface="微软雅黑" panose="020B0503020204020204" pitchFamily="34" charset="-122"/>
                <a:cs typeface="Arial"/>
              </a:endParaRPr>
            </a:p>
          </p:txBody>
        </p:sp>
      </p:grpSp>
      <p:sp>
        <p:nvSpPr>
          <p:cNvPr id="29" name="文本框 28"/>
          <p:cNvSpPr txBox="1"/>
          <p:nvPr userDrawn="1"/>
        </p:nvSpPr>
        <p:spPr>
          <a:xfrm>
            <a:off x="3863942" y="636509"/>
            <a:ext cx="4461991" cy="1015663"/>
          </a:xfrm>
          <a:prstGeom prst="rect">
            <a:avLst/>
          </a:prstGeom>
          <a:noFill/>
        </p:spPr>
        <p:txBody>
          <a:bodyPr wrap="none" rtlCol="0" anchor="t">
            <a:spAutoFit/>
          </a:bodyPr>
          <a:lstStyle/>
          <a:p>
            <a:pPr algn="ctr"/>
            <a:r>
              <a:rPr lang="zh-CN" altLang="en-US" sz="5400" b="1">
                <a:solidFill>
                  <a:schemeClr val="accent1"/>
                </a:solidFill>
                <a:cs typeface="+mn-ea"/>
                <a:sym typeface="+mn-lt"/>
              </a:rPr>
              <a:t>Future</a:t>
            </a:r>
            <a:r>
              <a:rPr lang="zh-CN" altLang="en-US" sz="6000" b="1">
                <a:solidFill>
                  <a:schemeClr val="accent1"/>
                </a:solidFill>
                <a:cs typeface="+mn-ea"/>
                <a:sym typeface="+mn-lt"/>
              </a:rPr>
              <a:t> Work</a:t>
            </a:r>
            <a:endParaRPr lang="en-US" altLang="zh-CN" sz="6000">
              <a:solidFill>
                <a:schemeClr val="accent1"/>
              </a:solidFill>
              <a:cs typeface="Arial"/>
            </a:endParaRPr>
          </a:p>
        </p:txBody>
      </p:sp>
    </p:spTree>
    <p:custDataLst>
      <p:tags r:id="rId1"/>
    </p:custDataLst>
    <p:extLst>
      <p:ext uri="{BB962C8B-B14F-4D97-AF65-F5344CB8AC3E}">
        <p14:creationId xmlns:p14="http://schemas.microsoft.com/office/powerpoint/2010/main" val="24818053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887586" y="2290866"/>
            <a:ext cx="3660169" cy="2585323"/>
          </a:xfrm>
          <a:prstGeom prst="rect">
            <a:avLst/>
          </a:prstGeom>
          <a:noFill/>
        </p:spPr>
        <p:txBody>
          <a:bodyPr wrap="none" rtlCol="0" anchor="t">
            <a:spAutoFit/>
          </a:bodyPr>
          <a:lstStyle/>
          <a:p>
            <a:pPr algn="ctr"/>
            <a:r>
              <a:rPr lang="en-US" sz="5400" b="1">
                <a:solidFill>
                  <a:schemeClr val="accent1"/>
                </a:solidFill>
                <a:ea typeface="+mn-lt"/>
                <a:cs typeface="+mn-lt"/>
              </a:rPr>
              <a:t>Q&amp;A</a:t>
            </a:r>
            <a:endParaRPr lang="zh-CN" altLang="en-US">
              <a:solidFill>
                <a:schemeClr val="accent1"/>
              </a:solidFill>
              <a:cs typeface="Arial"/>
            </a:endParaRPr>
          </a:p>
          <a:p>
            <a:endParaRPr lang="en-US" altLang="zh-CN" sz="5400" b="1">
              <a:solidFill>
                <a:schemeClr val="accent1"/>
              </a:solidFill>
              <a:cs typeface="+mn-ea"/>
              <a:sym typeface="+mn-lt"/>
            </a:endParaRPr>
          </a:p>
          <a:p>
            <a:r>
              <a:rPr lang="en-US" altLang="zh-CN" sz="5400" b="1">
                <a:solidFill>
                  <a:schemeClr val="accent1"/>
                </a:solidFill>
                <a:cs typeface="+mn-ea"/>
                <a:sym typeface="+mn-lt"/>
              </a:rPr>
              <a:t>Thank You</a:t>
            </a:r>
            <a:endParaRPr lang="en-US">
              <a:solidFill>
                <a:schemeClr val="accent1"/>
              </a:solidFill>
              <a:cs typeface="Arial"/>
            </a:endParaRPr>
          </a:p>
        </p:txBody>
      </p:sp>
      <p:pic>
        <p:nvPicPr>
          <p:cNvPr id="2" name="图片 4" descr="图片包含 游戏机, 画&#10;&#10;已自动生成说明">
            <a:extLst>
              <a:ext uri="{FF2B5EF4-FFF2-40B4-BE49-F238E27FC236}">
                <a16:creationId xmlns:a16="http://schemas.microsoft.com/office/drawing/2014/main" id="{FD19041E-B8E0-4947-BF57-6DAA02880B36}"/>
              </a:ext>
            </a:extLst>
          </p:cNvPr>
          <p:cNvPicPr>
            <a:picLocks noChangeAspect="1"/>
          </p:cNvPicPr>
          <p:nvPr/>
        </p:nvPicPr>
        <p:blipFill>
          <a:blip r:embed="rId3"/>
          <a:stretch>
            <a:fillRect/>
          </a:stretch>
        </p:blipFill>
        <p:spPr>
          <a:xfrm>
            <a:off x="1045482" y="824819"/>
            <a:ext cx="2571750" cy="6000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28EC90-93FF-47B9-96BB-722F8BFB98FB}"/>
              </a:ext>
            </a:extLst>
          </p:cNvPr>
          <p:cNvSpPr txBox="1"/>
          <p:nvPr/>
        </p:nvSpPr>
        <p:spPr>
          <a:xfrm>
            <a:off x="905329" y="887185"/>
            <a:ext cx="27431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latin typeface="Microsoft YaHei"/>
                <a:ea typeface="微软雅黑"/>
                <a:cs typeface="+mn-lt"/>
              </a:rPr>
              <a:t>Content</a:t>
            </a:r>
            <a:endParaRPr lang="en-US" sz="4800">
              <a:latin typeface="Microsoft YaHei"/>
              <a:ea typeface="微软雅黑"/>
            </a:endParaRPr>
          </a:p>
        </p:txBody>
      </p:sp>
      <p:sp>
        <p:nvSpPr>
          <p:cNvPr id="10" name="TextBox 9">
            <a:extLst>
              <a:ext uri="{FF2B5EF4-FFF2-40B4-BE49-F238E27FC236}">
                <a16:creationId xmlns:a16="http://schemas.microsoft.com/office/drawing/2014/main" id="{B8110D86-E8C6-4149-BE03-4E95A6F7E521}"/>
              </a:ext>
            </a:extLst>
          </p:cNvPr>
          <p:cNvSpPr txBox="1"/>
          <p:nvPr/>
        </p:nvSpPr>
        <p:spPr>
          <a:xfrm>
            <a:off x="796471" y="1948541"/>
            <a:ext cx="349612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cs typeface="Arial"/>
              </a:rPr>
              <a:t>Background &amp; Motivation</a:t>
            </a:r>
          </a:p>
          <a:p>
            <a:pPr marL="285750" indent="-285750">
              <a:buFont typeface="Wingdings"/>
              <a:buChar char="v"/>
            </a:pPr>
            <a:r>
              <a:rPr lang="en-US">
                <a:cs typeface="Arial"/>
              </a:rPr>
              <a:t>Dataset</a:t>
            </a:r>
          </a:p>
          <a:p>
            <a:pPr marL="285750" indent="-285750">
              <a:buFont typeface="Wingdings"/>
              <a:buChar char="v"/>
            </a:pPr>
            <a:r>
              <a:rPr lang="en-US">
                <a:cs typeface="Arial"/>
              </a:rPr>
              <a:t>Community detection</a:t>
            </a:r>
          </a:p>
          <a:p>
            <a:pPr marL="285750" indent="-285750">
              <a:buFont typeface="Wingdings"/>
              <a:buChar char="v"/>
            </a:pPr>
            <a:r>
              <a:rPr lang="en-US">
                <a:cs typeface="Arial"/>
              </a:rPr>
              <a:t>Social frequent pattern</a:t>
            </a:r>
          </a:p>
          <a:p>
            <a:pPr marL="285750" indent="-285750">
              <a:buFont typeface="Wingdings"/>
              <a:buChar char="v"/>
            </a:pPr>
            <a:r>
              <a:rPr lang="en-US">
                <a:cs typeface="Arial"/>
              </a:rPr>
              <a:t>Text analytics</a:t>
            </a:r>
          </a:p>
          <a:p>
            <a:pPr marL="285750" indent="-285750">
              <a:buFont typeface="Wingdings"/>
              <a:buChar char="v"/>
            </a:pPr>
            <a:r>
              <a:rPr lang="en-US">
                <a:cs typeface="Arial"/>
              </a:rPr>
              <a:t>Conclusion and future work</a:t>
            </a:r>
          </a:p>
        </p:txBody>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1">
            <a:extLst>
              <a:ext uri="{FF2B5EF4-FFF2-40B4-BE49-F238E27FC236}">
                <a16:creationId xmlns:a16="http://schemas.microsoft.com/office/drawing/2014/main" id="{ED4241F1-3B26-4706-BBA9-A14D56478E36}"/>
              </a:ext>
            </a:extLst>
          </p:cNvPr>
          <p:cNvSpPr txBox="1"/>
          <p:nvPr userDrawn="1"/>
        </p:nvSpPr>
        <p:spPr>
          <a:xfrm>
            <a:off x="401643" y="455208"/>
            <a:ext cx="3537172" cy="817563"/>
          </a:xfrm>
          <a:prstGeom prst="rect">
            <a:avLst/>
          </a:prstGeom>
        </p:spPr>
        <p:txBody>
          <a:bodyPr vert="horz" lIns="91440" tIns="45720" rIns="91440" bIns="45720" rtlCol="0" anchor="ctr">
            <a:normAutofit/>
          </a:bodyPr>
          <a:lstStyle/>
          <a:p>
            <a:pPr algn="ctr"/>
            <a:r>
              <a:rPr lang="en-US" sz="3600" b="1">
                <a:solidFill>
                  <a:schemeClr val="accent1"/>
                </a:solidFill>
                <a:ea typeface="微软雅黑"/>
                <a:cs typeface="+mn-lt"/>
              </a:rPr>
              <a:t>Background</a:t>
            </a:r>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FF9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4" descr="图片包含 游戏机, 画&#10;&#10;已自动生成说明">
            <a:extLst>
              <a:ext uri="{FF2B5EF4-FFF2-40B4-BE49-F238E27FC236}">
                <a16:creationId xmlns:a16="http://schemas.microsoft.com/office/drawing/2014/main" id="{2D3F9C15-D6CE-446D-9ED6-9C50E03FED52}"/>
              </a:ext>
            </a:extLst>
          </p:cNvPr>
          <p:cNvPicPr>
            <a:picLocks noChangeAspect="1"/>
          </p:cNvPicPr>
          <p:nvPr/>
        </p:nvPicPr>
        <p:blipFill>
          <a:blip r:embed="rId2"/>
          <a:stretch>
            <a:fillRect/>
          </a:stretch>
        </p:blipFill>
        <p:spPr>
          <a:xfrm>
            <a:off x="8982299" y="3167709"/>
            <a:ext cx="1961017" cy="459082"/>
          </a:xfrm>
          <a:prstGeom prst="rect">
            <a:avLst/>
          </a:prstGeom>
        </p:spPr>
      </p:pic>
      <p:sp>
        <p:nvSpPr>
          <p:cNvPr id="9" name="文本框 1">
            <a:extLst>
              <a:ext uri="{FF2B5EF4-FFF2-40B4-BE49-F238E27FC236}">
                <a16:creationId xmlns:a16="http://schemas.microsoft.com/office/drawing/2014/main" id="{E033FCA4-6291-4835-8682-A662301B5C7A}"/>
              </a:ext>
            </a:extLst>
          </p:cNvPr>
          <p:cNvSpPr txBox="1"/>
          <p:nvPr userDrawn="1"/>
        </p:nvSpPr>
        <p:spPr>
          <a:xfrm>
            <a:off x="65999" y="3022420"/>
            <a:ext cx="3872814" cy="754064"/>
          </a:xfrm>
          <a:prstGeom prst="rect">
            <a:avLst/>
          </a:prstGeom>
        </p:spPr>
        <p:txBody>
          <a:bodyPr vert="horz" lIns="91440" tIns="45720" rIns="91440" bIns="45720" rtlCol="0" anchor="ctr">
            <a:normAutofit/>
          </a:bodyPr>
          <a:lstStyle/>
          <a:p>
            <a:pPr algn="ctr"/>
            <a:r>
              <a:rPr lang="en-US" sz="3600" b="1">
                <a:solidFill>
                  <a:schemeClr val="accent1"/>
                </a:solidFill>
                <a:latin typeface="+mj-lt"/>
                <a:ea typeface="+mj-ea"/>
                <a:cs typeface="Arial"/>
              </a:rPr>
              <a:t>Motivation</a:t>
            </a:r>
            <a:endParaRPr lang="en-US" sz="3600">
              <a:ea typeface="+mn-lt"/>
              <a:cs typeface="+mn-lt"/>
            </a:endParaRPr>
          </a:p>
        </p:txBody>
      </p:sp>
      <p:sp>
        <p:nvSpPr>
          <p:cNvPr id="14" name="TextBox 13">
            <a:extLst>
              <a:ext uri="{FF2B5EF4-FFF2-40B4-BE49-F238E27FC236}">
                <a16:creationId xmlns:a16="http://schemas.microsoft.com/office/drawing/2014/main" id="{6CE36CCD-B548-4D0B-9CD7-F01DF22E4E36}"/>
              </a:ext>
            </a:extLst>
          </p:cNvPr>
          <p:cNvSpPr txBox="1"/>
          <p:nvPr/>
        </p:nvSpPr>
        <p:spPr>
          <a:xfrm>
            <a:off x="805543" y="4425041"/>
            <a:ext cx="817698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solidFill>
                  <a:schemeClr val="accent3"/>
                </a:solidFill>
                <a:ea typeface="+mn-lt"/>
                <a:cs typeface="+mn-lt"/>
              </a:rPr>
              <a:t>Understand the popularity of programming languages for this year</a:t>
            </a:r>
          </a:p>
          <a:p>
            <a:endParaRPr lang="en-US">
              <a:solidFill>
                <a:schemeClr val="accent3"/>
              </a:solidFill>
              <a:ea typeface="+mn-lt"/>
              <a:cs typeface="+mn-lt"/>
            </a:endParaRPr>
          </a:p>
          <a:p>
            <a:pPr marL="285750" indent="-285750">
              <a:buFont typeface="Wingdings"/>
              <a:buChar char="Ø"/>
            </a:pPr>
            <a:r>
              <a:rPr lang="en-US">
                <a:solidFill>
                  <a:schemeClr val="accent3"/>
                </a:solidFill>
                <a:ea typeface="+mn-lt"/>
                <a:cs typeface="+mn-lt"/>
              </a:rPr>
              <a:t>Understand which subcategories of each programming language are mostly discussed</a:t>
            </a:r>
          </a:p>
          <a:p>
            <a:pPr marL="285750" indent="-285750">
              <a:buFont typeface="Wingdings"/>
              <a:buChar char="Ø"/>
            </a:pPr>
            <a:endParaRPr lang="en-US">
              <a:solidFill>
                <a:schemeClr val="accent3"/>
              </a:solidFill>
              <a:cs typeface="Arial"/>
            </a:endParaRPr>
          </a:p>
          <a:p>
            <a:pPr marL="285750" indent="-285750">
              <a:buFont typeface="Wingdings"/>
              <a:buChar char="Ø"/>
            </a:pPr>
            <a:r>
              <a:rPr lang="en-US">
                <a:solidFill>
                  <a:schemeClr val="accent3"/>
                </a:solidFill>
                <a:ea typeface="+mn-lt"/>
                <a:cs typeface="+mn-lt"/>
              </a:rPr>
              <a:t>Understand which applications these popular programming languages are used for</a:t>
            </a:r>
            <a:endParaRPr lang="en-US">
              <a:solidFill>
                <a:schemeClr val="accent3"/>
              </a:solidFill>
              <a:cs typeface="Arial"/>
            </a:endParaRPr>
          </a:p>
        </p:txBody>
      </p:sp>
      <p:sp>
        <p:nvSpPr>
          <p:cNvPr id="15" name="TextBox 14">
            <a:extLst>
              <a:ext uri="{FF2B5EF4-FFF2-40B4-BE49-F238E27FC236}">
                <a16:creationId xmlns:a16="http://schemas.microsoft.com/office/drawing/2014/main" id="{DEAAC3E2-3A75-4718-A960-699CD74E1E56}"/>
              </a:ext>
            </a:extLst>
          </p:cNvPr>
          <p:cNvSpPr txBox="1"/>
          <p:nvPr/>
        </p:nvSpPr>
        <p:spPr>
          <a:xfrm>
            <a:off x="805543" y="3871686"/>
            <a:ext cx="41583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3"/>
                </a:solidFill>
                <a:cs typeface="Arial"/>
              </a:rPr>
              <a:t>Course consultant who can……</a:t>
            </a:r>
          </a:p>
        </p:txBody>
      </p:sp>
      <p:sp>
        <p:nvSpPr>
          <p:cNvPr id="21" name="TextBox 20">
            <a:extLst>
              <a:ext uri="{FF2B5EF4-FFF2-40B4-BE49-F238E27FC236}">
                <a16:creationId xmlns:a16="http://schemas.microsoft.com/office/drawing/2014/main" id="{0948FA5E-D743-4477-B346-775E60C8E900}"/>
              </a:ext>
            </a:extLst>
          </p:cNvPr>
          <p:cNvSpPr txBox="1"/>
          <p:nvPr/>
        </p:nvSpPr>
        <p:spPr>
          <a:xfrm>
            <a:off x="805543" y="1322614"/>
            <a:ext cx="494755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accent3"/>
                </a:solidFill>
                <a:cs typeface="Arial"/>
              </a:rPr>
              <a:t>Question and answer site</a:t>
            </a:r>
          </a:p>
          <a:p>
            <a:pPr marL="285750" indent="-285750">
              <a:buFont typeface="Arial"/>
              <a:buChar char="•"/>
            </a:pPr>
            <a:endParaRPr lang="en-US">
              <a:solidFill>
                <a:schemeClr val="accent3"/>
              </a:solidFill>
              <a:cs typeface="Arial"/>
            </a:endParaRPr>
          </a:p>
          <a:p>
            <a:pPr marL="285750" indent="-285750">
              <a:buFont typeface="Arial"/>
              <a:buChar char="•"/>
            </a:pPr>
            <a:r>
              <a:rPr lang="en-US">
                <a:solidFill>
                  <a:schemeClr val="accent3"/>
                </a:solidFill>
                <a:cs typeface="Arial"/>
              </a:rPr>
              <a:t>Professional and enthusiast programmers</a:t>
            </a:r>
          </a:p>
          <a:p>
            <a:pPr marL="285750" indent="-285750">
              <a:buFont typeface="Arial"/>
              <a:buChar char="•"/>
            </a:pPr>
            <a:endParaRPr lang="en-US">
              <a:solidFill>
                <a:schemeClr val="accent3"/>
              </a:solidFill>
              <a:cs typeface="Arial"/>
            </a:endParaRPr>
          </a:p>
          <a:p>
            <a:pPr marL="285750" indent="-285750">
              <a:buFont typeface="Arial"/>
              <a:buChar char="•"/>
            </a:pPr>
            <a:r>
              <a:rPr lang="en-US">
                <a:solidFill>
                  <a:schemeClr val="accent3"/>
                </a:solidFill>
                <a:cs typeface="Arial"/>
              </a:rPr>
              <a:t>Topics in computer programming</a:t>
            </a:r>
          </a:p>
        </p:txBody>
      </p:sp>
    </p:spTree>
    <p:extLst>
      <p:ext uri="{BB962C8B-B14F-4D97-AF65-F5344CB8AC3E}">
        <p14:creationId xmlns:p14="http://schemas.microsoft.com/office/powerpoint/2010/main" val="212823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4657145" y="250561"/>
            <a:ext cx="2877711" cy="646331"/>
          </a:xfrm>
          <a:prstGeom prst="rect">
            <a:avLst/>
          </a:prstGeom>
          <a:noFill/>
        </p:spPr>
        <p:txBody>
          <a:bodyPr wrap="none" rtlCol="0">
            <a:spAutoFit/>
          </a:bodyPr>
          <a:lstStyle/>
          <a:p>
            <a:pPr algn="ctr"/>
            <a:r>
              <a:rPr lang="en-US" altLang="zh-CN" sz="3600" b="1">
                <a:solidFill>
                  <a:schemeClr val="accent1"/>
                </a:solidFill>
                <a:cs typeface="+mn-ea"/>
                <a:sym typeface="+mn-lt"/>
              </a:rPr>
              <a:t>Data Source</a:t>
            </a:r>
            <a:endParaRPr lang="zh-CN" altLang="en-US" sz="3600" b="1">
              <a:solidFill>
                <a:schemeClr val="accent1"/>
              </a:solidFill>
              <a:cs typeface="+mn-ea"/>
              <a:sym typeface="+mn-lt"/>
            </a:endParaRPr>
          </a:p>
        </p:txBody>
      </p:sp>
      <p:grpSp>
        <p:nvGrpSpPr>
          <p:cNvPr id="7" name="Group 6">
            <a:extLst>
              <a:ext uri="{FF2B5EF4-FFF2-40B4-BE49-F238E27FC236}">
                <a16:creationId xmlns:a16="http://schemas.microsoft.com/office/drawing/2014/main" id="{CD1E90E3-8563-4EDF-B6D4-DFEE0F90432D}"/>
              </a:ext>
            </a:extLst>
          </p:cNvPr>
          <p:cNvGrpSpPr/>
          <p:nvPr/>
        </p:nvGrpSpPr>
        <p:grpSpPr>
          <a:xfrm>
            <a:off x="970002" y="1560078"/>
            <a:ext cx="10596172" cy="1482688"/>
            <a:chOff x="839692" y="2630332"/>
            <a:chExt cx="10845853" cy="858167"/>
          </a:xfrm>
        </p:grpSpPr>
        <p:grpSp>
          <p:nvGrpSpPr>
            <p:cNvPr id="20" name="Group 9">
              <a:extLst>
                <a:ext uri="{FF2B5EF4-FFF2-40B4-BE49-F238E27FC236}">
                  <a16:creationId xmlns:a16="http://schemas.microsoft.com/office/drawing/2014/main" id="{78DFEE2A-78B8-42FB-86E8-89CE58598C6A}"/>
                </a:ext>
              </a:extLst>
            </p:cNvPr>
            <p:cNvGrpSpPr/>
            <p:nvPr/>
          </p:nvGrpSpPr>
          <p:grpSpPr>
            <a:xfrm>
              <a:off x="3545509" y="2635784"/>
              <a:ext cx="2522880" cy="845434"/>
              <a:chOff x="4953622" y="600838"/>
              <a:chExt cx="2522880" cy="845434"/>
            </a:xfrm>
          </p:grpSpPr>
          <p:sp>
            <p:nvSpPr>
              <p:cNvPr id="30" name="îŝḷîḓé-TextBox 10">
                <a:extLst>
                  <a:ext uri="{FF2B5EF4-FFF2-40B4-BE49-F238E27FC236}">
                    <a16:creationId xmlns:a16="http://schemas.microsoft.com/office/drawing/2014/main" id="{F253587D-CD94-4E7D-8CC1-9CA59FD49C8D}"/>
                  </a:ext>
                </a:extLst>
              </p:cNvPr>
              <p:cNvSpPr txBox="1"/>
              <p:nvPr/>
            </p:nvSpPr>
            <p:spPr>
              <a:xfrm>
                <a:off x="4953622" y="964101"/>
                <a:ext cx="2522880" cy="482171"/>
              </a:xfrm>
              <a:prstGeom prst="rect">
                <a:avLst/>
              </a:prstGeom>
              <a:noFill/>
            </p:spPr>
            <p:txBody>
              <a:bodyPr wrap="square" lIns="0" tIns="0" rIns="0" bIns="0" anchor="ctr" anchorCtr="1">
                <a:noAutofit/>
              </a:bodyPr>
              <a:lstStyle/>
              <a:p>
                <a:pPr algn="ctr">
                  <a:lnSpc>
                    <a:spcPct val="120000"/>
                  </a:lnSpc>
                  <a:spcBef>
                    <a:spcPct val="0"/>
                  </a:spcBef>
                </a:pPr>
                <a:r>
                  <a:rPr lang="en-SG" altLang="zh-CN" sz="1600" b="1">
                    <a:ea typeface="微软雅黑" panose="020B0503020204020204" pitchFamily="34" charset="-122"/>
                    <a:sym typeface="Arial" panose="020B0604020202020204" pitchFamily="34" charset="0"/>
                  </a:rPr>
                  <a:t>Stack Overflow: </a:t>
                </a:r>
                <a:r>
                  <a:rPr lang="en-SG" altLang="zh-CN" sz="1600">
                    <a:ea typeface="微软雅黑" panose="020B0503020204020204" pitchFamily="34" charset="-122"/>
                    <a:sym typeface="Arial" panose="020B0604020202020204" pitchFamily="34" charset="0"/>
                  </a:rPr>
                  <a:t>Questions and Answers</a:t>
                </a:r>
                <a:endParaRPr lang="zh-CN" altLang="en-US" sz="1600">
                  <a:ea typeface="微软雅黑" panose="020B0503020204020204" pitchFamily="34" charset="-122"/>
                  <a:sym typeface="Arial" panose="020B0604020202020204" pitchFamily="34" charset="0"/>
                </a:endParaRPr>
              </a:p>
            </p:txBody>
          </p:sp>
          <p:sp>
            <p:nvSpPr>
              <p:cNvPr id="31" name="îŝḷîḓé-Rectangle 11">
                <a:extLst>
                  <a:ext uri="{FF2B5EF4-FFF2-40B4-BE49-F238E27FC236}">
                    <a16:creationId xmlns:a16="http://schemas.microsoft.com/office/drawing/2014/main" id="{6D1160F8-A88E-4B4A-95FB-DEA81BEBC5DE}"/>
                  </a:ext>
                </a:extLst>
              </p:cNvPr>
              <p:cNvSpPr/>
              <p:nvPr/>
            </p:nvSpPr>
            <p:spPr>
              <a:xfrm>
                <a:off x="5238757" y="600838"/>
                <a:ext cx="2020976" cy="250386"/>
              </a:xfrm>
              <a:prstGeom prst="rect">
                <a:avLst/>
              </a:prstGeom>
            </p:spPr>
            <p:txBody>
              <a:bodyPr wrap="none" lIns="0" tIns="0" rIns="0" bIns="0" anchor="ctr" anchorCtr="1">
                <a:normAutofit/>
              </a:bodyPr>
              <a:lstStyle/>
              <a:p>
                <a:pPr lvl="0" algn="ctr" defTabSz="913765">
                  <a:spcBef>
                    <a:spcPct val="0"/>
                  </a:spcBef>
                  <a:defRPr/>
                </a:pPr>
                <a:r>
                  <a:rPr lang="en-SG" altLang="zh-CN" b="1">
                    <a:solidFill>
                      <a:schemeClr val="accent2"/>
                    </a:solidFill>
                    <a:ea typeface="微软雅黑" panose="020B0503020204020204" pitchFamily="34" charset="-122"/>
                    <a:sym typeface="Arial" panose="020B0604020202020204" pitchFamily="34" charset="0"/>
                  </a:rPr>
                  <a:t>Data</a:t>
                </a:r>
                <a:r>
                  <a:rPr lang="zh-CN" altLang="en-US" b="1">
                    <a:solidFill>
                      <a:schemeClr val="accent2"/>
                    </a:solidFill>
                    <a:ea typeface="微软雅黑" panose="020B0503020204020204" pitchFamily="34" charset="-122"/>
                    <a:sym typeface="Arial" panose="020B0604020202020204" pitchFamily="34" charset="0"/>
                  </a:rPr>
                  <a:t> </a:t>
                </a:r>
                <a:r>
                  <a:rPr lang="en-SG" altLang="zh-CN" b="1">
                    <a:solidFill>
                      <a:schemeClr val="accent2"/>
                    </a:solidFill>
                    <a:ea typeface="微软雅黑" panose="020B0503020204020204" pitchFamily="34" charset="-122"/>
                    <a:sym typeface="Arial" panose="020B0604020202020204" pitchFamily="34" charset="0"/>
                  </a:rPr>
                  <a:t>Description</a:t>
                </a:r>
                <a:endParaRPr lang="zh-CN" altLang="en-US" b="1">
                  <a:solidFill>
                    <a:schemeClr val="accent2"/>
                  </a:solidFill>
                  <a:ea typeface="微软雅黑" panose="020B0503020204020204" pitchFamily="34" charset="-122"/>
                  <a:sym typeface="Arial" panose="020B0604020202020204" pitchFamily="34" charset="0"/>
                </a:endParaRPr>
              </a:p>
            </p:txBody>
          </p:sp>
        </p:grpSp>
        <p:grpSp>
          <p:nvGrpSpPr>
            <p:cNvPr id="21" name="Group 12">
              <a:extLst>
                <a:ext uri="{FF2B5EF4-FFF2-40B4-BE49-F238E27FC236}">
                  <a16:creationId xmlns:a16="http://schemas.microsoft.com/office/drawing/2014/main" id="{BA3779F6-3B98-4670-A0A3-170ACE1DA270}"/>
                </a:ext>
              </a:extLst>
            </p:cNvPr>
            <p:cNvGrpSpPr/>
            <p:nvPr/>
          </p:nvGrpSpPr>
          <p:grpSpPr>
            <a:xfrm>
              <a:off x="6456336" y="2635784"/>
              <a:ext cx="2071209" cy="852715"/>
              <a:chOff x="5122026" y="600838"/>
              <a:chExt cx="2071209" cy="852715"/>
            </a:xfrm>
          </p:grpSpPr>
          <p:sp>
            <p:nvSpPr>
              <p:cNvPr id="28" name="îŝḷîḓé-TextBox 13">
                <a:extLst>
                  <a:ext uri="{FF2B5EF4-FFF2-40B4-BE49-F238E27FC236}">
                    <a16:creationId xmlns:a16="http://schemas.microsoft.com/office/drawing/2014/main" id="{B9DD4CEA-A2E6-48FE-835A-17978E4EB790}"/>
                  </a:ext>
                </a:extLst>
              </p:cNvPr>
              <p:cNvSpPr txBox="1"/>
              <p:nvPr/>
            </p:nvSpPr>
            <p:spPr>
              <a:xfrm>
                <a:off x="5122026" y="971382"/>
                <a:ext cx="2020975" cy="482171"/>
              </a:xfrm>
              <a:prstGeom prst="rect">
                <a:avLst/>
              </a:prstGeom>
              <a:noFill/>
            </p:spPr>
            <p:txBody>
              <a:bodyPr wrap="square" lIns="0" tIns="0" rIns="0" bIns="0" anchor="ctr" anchorCtr="1">
                <a:normAutofit/>
              </a:bodyPr>
              <a:lstStyle/>
              <a:p>
                <a:pPr algn="ctr">
                  <a:lnSpc>
                    <a:spcPct val="120000"/>
                  </a:lnSpc>
                  <a:spcBef>
                    <a:spcPct val="0"/>
                  </a:spcBef>
                </a:pPr>
                <a:r>
                  <a:rPr lang="en-SG" altLang="zh-CN" sz="1600" b="1">
                    <a:ea typeface="微软雅黑" panose="020B0503020204020204" pitchFamily="34" charset="-122"/>
                    <a:sym typeface="Arial" panose="020B0604020202020204" pitchFamily="34" charset="0"/>
                  </a:rPr>
                  <a:t>2018</a:t>
                </a:r>
                <a:r>
                  <a:rPr lang="en-SG" altLang="zh-CN" sz="1600">
                    <a:ea typeface="微软雅黑" panose="020B0503020204020204" pitchFamily="34" charset="-122"/>
                    <a:sym typeface="Arial" panose="020B0604020202020204" pitchFamily="34" charset="0"/>
                  </a:rPr>
                  <a:t>: 2,315,304 rows</a:t>
                </a:r>
              </a:p>
              <a:p>
                <a:pPr algn="ctr">
                  <a:lnSpc>
                    <a:spcPct val="120000"/>
                  </a:lnSpc>
                  <a:spcBef>
                    <a:spcPct val="0"/>
                  </a:spcBef>
                </a:pPr>
                <a:r>
                  <a:rPr lang="en-SG" altLang="zh-CN" sz="1600" b="1">
                    <a:ea typeface="微软雅黑" panose="020B0503020204020204" pitchFamily="34" charset="-122"/>
                    <a:sym typeface="Arial" panose="020B0604020202020204" pitchFamily="34" charset="0"/>
                  </a:rPr>
                  <a:t>2020</a:t>
                </a:r>
                <a:r>
                  <a:rPr lang="en-SG" altLang="zh-CN" sz="1600">
                    <a:ea typeface="微软雅黑" panose="020B0503020204020204" pitchFamily="34" charset="-122"/>
                    <a:sym typeface="Arial" panose="020B0604020202020204" pitchFamily="34" charset="0"/>
                  </a:rPr>
                  <a:t>: 888,706 rows</a:t>
                </a:r>
                <a:endParaRPr lang="zh-CN" altLang="en-US" sz="1600">
                  <a:ea typeface="微软雅黑" panose="020B0503020204020204" pitchFamily="34" charset="-122"/>
                  <a:sym typeface="Arial" panose="020B0604020202020204" pitchFamily="34" charset="0"/>
                </a:endParaRPr>
              </a:p>
            </p:txBody>
          </p:sp>
          <p:sp>
            <p:nvSpPr>
              <p:cNvPr id="29" name="îŝḷîḓé-Rectangle 14">
                <a:extLst>
                  <a:ext uri="{FF2B5EF4-FFF2-40B4-BE49-F238E27FC236}">
                    <a16:creationId xmlns:a16="http://schemas.microsoft.com/office/drawing/2014/main" id="{1C1C23FE-4C66-438C-8039-B429A69F24C8}"/>
                  </a:ext>
                </a:extLst>
              </p:cNvPr>
              <p:cNvSpPr/>
              <p:nvPr/>
            </p:nvSpPr>
            <p:spPr>
              <a:xfrm>
                <a:off x="5172259" y="600838"/>
                <a:ext cx="2020976" cy="250386"/>
              </a:xfrm>
              <a:prstGeom prst="rect">
                <a:avLst/>
              </a:prstGeom>
            </p:spPr>
            <p:txBody>
              <a:bodyPr wrap="none" lIns="0" tIns="0" rIns="0" bIns="0" anchor="ctr" anchorCtr="1">
                <a:normAutofit/>
              </a:bodyPr>
              <a:lstStyle/>
              <a:p>
                <a:pPr lvl="0" algn="ctr" defTabSz="913765">
                  <a:spcBef>
                    <a:spcPct val="0"/>
                  </a:spcBef>
                  <a:defRPr/>
                </a:pPr>
                <a:r>
                  <a:rPr lang="en-SG" altLang="zh-CN" b="1">
                    <a:solidFill>
                      <a:schemeClr val="accent4"/>
                    </a:solidFill>
                    <a:ea typeface="微软雅黑" panose="020B0503020204020204" pitchFamily="34" charset="-122"/>
                    <a:sym typeface="Arial" panose="020B0604020202020204" pitchFamily="34" charset="0"/>
                  </a:rPr>
                  <a:t>Data</a:t>
                </a:r>
                <a:r>
                  <a:rPr lang="zh-CN" altLang="en-US" b="1">
                    <a:solidFill>
                      <a:schemeClr val="accent4"/>
                    </a:solidFill>
                    <a:ea typeface="微软雅黑" panose="020B0503020204020204" pitchFamily="34" charset="-122"/>
                    <a:sym typeface="Arial" panose="020B0604020202020204" pitchFamily="34" charset="0"/>
                  </a:rPr>
                  <a:t> </a:t>
                </a:r>
                <a:r>
                  <a:rPr lang="en-SG" altLang="zh-CN" b="1">
                    <a:solidFill>
                      <a:schemeClr val="accent4"/>
                    </a:solidFill>
                    <a:ea typeface="微软雅黑" panose="020B0503020204020204" pitchFamily="34" charset="-122"/>
                    <a:sym typeface="Arial" panose="020B0604020202020204" pitchFamily="34" charset="0"/>
                  </a:rPr>
                  <a:t>Size</a:t>
                </a:r>
                <a:endParaRPr lang="zh-CN" altLang="en-US" b="1">
                  <a:solidFill>
                    <a:schemeClr val="accent4"/>
                  </a:solidFill>
                  <a:ea typeface="微软雅黑" panose="020B0503020204020204" pitchFamily="34" charset="-122"/>
                  <a:sym typeface="Arial" panose="020B0604020202020204" pitchFamily="34" charset="0"/>
                </a:endParaRPr>
              </a:p>
            </p:txBody>
          </p:sp>
        </p:grpSp>
        <p:grpSp>
          <p:nvGrpSpPr>
            <p:cNvPr id="22" name="Group 15">
              <a:extLst>
                <a:ext uri="{FF2B5EF4-FFF2-40B4-BE49-F238E27FC236}">
                  <a16:creationId xmlns:a16="http://schemas.microsoft.com/office/drawing/2014/main" id="{32F5A7B8-0A2B-47AD-A94B-F42900415A78}"/>
                </a:ext>
              </a:extLst>
            </p:cNvPr>
            <p:cNvGrpSpPr/>
            <p:nvPr/>
          </p:nvGrpSpPr>
          <p:grpSpPr>
            <a:xfrm>
              <a:off x="9212713" y="2630332"/>
              <a:ext cx="2472832" cy="858167"/>
              <a:chOff x="5022456" y="595386"/>
              <a:chExt cx="2472832" cy="858167"/>
            </a:xfrm>
          </p:grpSpPr>
          <p:sp>
            <p:nvSpPr>
              <p:cNvPr id="26" name="îŝḷîḓé-TextBox 16">
                <a:extLst>
                  <a:ext uri="{FF2B5EF4-FFF2-40B4-BE49-F238E27FC236}">
                    <a16:creationId xmlns:a16="http://schemas.microsoft.com/office/drawing/2014/main" id="{DAB8AC8F-98CF-4221-86A7-29D29C44E837}"/>
                  </a:ext>
                </a:extLst>
              </p:cNvPr>
              <p:cNvSpPr txBox="1"/>
              <p:nvPr/>
            </p:nvSpPr>
            <p:spPr>
              <a:xfrm>
                <a:off x="5022456" y="971382"/>
                <a:ext cx="2472832" cy="482171"/>
              </a:xfrm>
              <a:prstGeom prst="rect">
                <a:avLst/>
              </a:prstGeom>
              <a:noFill/>
            </p:spPr>
            <p:txBody>
              <a:bodyPr wrap="square" lIns="0" tIns="0" rIns="0" bIns="0" anchor="ctr" anchorCtr="1">
                <a:normAutofit lnSpcReduction="10000"/>
              </a:bodyPr>
              <a:lstStyle/>
              <a:p>
                <a:pPr algn="ctr">
                  <a:lnSpc>
                    <a:spcPct val="120000"/>
                  </a:lnSpc>
                  <a:spcBef>
                    <a:spcPct val="0"/>
                  </a:spcBef>
                </a:pPr>
                <a:r>
                  <a:rPr lang="en-SG" altLang="zh-CN" sz="1600" b="1">
                    <a:ea typeface="微软雅黑" panose="020B0503020204020204" pitchFamily="34" charset="-122"/>
                    <a:sym typeface="Arial" panose="020B0604020202020204" pitchFamily="34" charset="0"/>
                  </a:rPr>
                  <a:t>Bigquery</a:t>
                </a:r>
                <a:r>
                  <a:rPr lang="en-SG" altLang="zh-CN" sz="1600">
                    <a:ea typeface="微软雅黑" panose="020B0503020204020204" pitchFamily="34" charset="-122"/>
                    <a:sym typeface="Arial" panose="020B0604020202020204" pitchFamily="34" charset="0"/>
                  </a:rPr>
                  <a:t>: </a:t>
                </a:r>
              </a:p>
              <a:p>
                <a:pPr algn="ctr">
                  <a:lnSpc>
                    <a:spcPct val="120000"/>
                  </a:lnSpc>
                  <a:spcBef>
                    <a:spcPct val="0"/>
                  </a:spcBef>
                </a:pPr>
                <a:r>
                  <a:rPr lang="en-SG" altLang="zh-CN" sz="1600">
                    <a:ea typeface="微软雅黑" panose="020B0503020204020204" pitchFamily="34" charset="-122"/>
                    <a:sym typeface="Arial" panose="020B0604020202020204" pitchFamily="34" charset="0"/>
                  </a:rPr>
                  <a:t>Use SQL to query data from Google Cloud </a:t>
                </a:r>
                <a:endParaRPr lang="zh-CN" altLang="en-US" sz="1600">
                  <a:ea typeface="微软雅黑" panose="020B0503020204020204" pitchFamily="34" charset="-122"/>
                  <a:sym typeface="Arial" panose="020B0604020202020204" pitchFamily="34" charset="0"/>
                </a:endParaRPr>
              </a:p>
            </p:txBody>
          </p:sp>
          <p:sp>
            <p:nvSpPr>
              <p:cNvPr id="27" name="îŝḷîḓé-Rectangle 17">
                <a:extLst>
                  <a:ext uri="{FF2B5EF4-FFF2-40B4-BE49-F238E27FC236}">
                    <a16:creationId xmlns:a16="http://schemas.microsoft.com/office/drawing/2014/main" id="{A692ADCF-9865-4415-85B4-492B9C321539}"/>
                  </a:ext>
                </a:extLst>
              </p:cNvPr>
              <p:cNvSpPr/>
              <p:nvPr/>
            </p:nvSpPr>
            <p:spPr>
              <a:xfrm>
                <a:off x="5248383" y="595386"/>
                <a:ext cx="2020976" cy="250386"/>
              </a:xfrm>
              <a:prstGeom prst="rect">
                <a:avLst/>
              </a:prstGeom>
            </p:spPr>
            <p:txBody>
              <a:bodyPr wrap="none" lIns="0" tIns="0" rIns="0" bIns="0" anchor="ctr" anchorCtr="1">
                <a:normAutofit/>
              </a:bodyPr>
              <a:lstStyle/>
              <a:p>
                <a:pPr lvl="0" algn="ctr" defTabSz="913765">
                  <a:spcBef>
                    <a:spcPct val="0"/>
                  </a:spcBef>
                  <a:defRPr/>
                </a:pPr>
                <a:r>
                  <a:rPr lang="en-SG" altLang="zh-CN" b="1">
                    <a:solidFill>
                      <a:schemeClr val="accent3"/>
                    </a:solidFill>
                    <a:ea typeface="微软雅黑" panose="020B0503020204020204" pitchFamily="34" charset="-122"/>
                    <a:sym typeface="Arial" panose="020B0604020202020204" pitchFamily="34" charset="0"/>
                  </a:rPr>
                  <a:t>Tool</a:t>
                </a:r>
                <a:endParaRPr lang="zh-CN" altLang="en-US" b="1">
                  <a:solidFill>
                    <a:schemeClr val="accent3"/>
                  </a:solidFill>
                  <a:ea typeface="微软雅黑" panose="020B0503020204020204" pitchFamily="34" charset="-122"/>
                  <a:sym typeface="Arial" panose="020B0604020202020204" pitchFamily="34" charset="0"/>
                </a:endParaRPr>
              </a:p>
            </p:txBody>
          </p:sp>
        </p:grpSp>
        <p:grpSp>
          <p:nvGrpSpPr>
            <p:cNvPr id="23" name="Group 22">
              <a:extLst>
                <a:ext uri="{FF2B5EF4-FFF2-40B4-BE49-F238E27FC236}">
                  <a16:creationId xmlns:a16="http://schemas.microsoft.com/office/drawing/2014/main" id="{EFD20D57-52AC-464E-A416-9310845D20C7}"/>
                </a:ext>
              </a:extLst>
            </p:cNvPr>
            <p:cNvGrpSpPr/>
            <p:nvPr/>
          </p:nvGrpSpPr>
          <p:grpSpPr>
            <a:xfrm>
              <a:off x="839692" y="2635784"/>
              <a:ext cx="2020976" cy="852715"/>
              <a:chOff x="5122025" y="600838"/>
              <a:chExt cx="2020976" cy="852715"/>
            </a:xfrm>
          </p:grpSpPr>
          <p:sp>
            <p:nvSpPr>
              <p:cNvPr id="24" name="îŝḷîḓé-TextBox 24">
                <a:extLst>
                  <a:ext uri="{FF2B5EF4-FFF2-40B4-BE49-F238E27FC236}">
                    <a16:creationId xmlns:a16="http://schemas.microsoft.com/office/drawing/2014/main" id="{45D03241-E90B-478C-B07D-466540638EE5}"/>
                  </a:ext>
                </a:extLst>
              </p:cNvPr>
              <p:cNvSpPr txBox="1"/>
              <p:nvPr/>
            </p:nvSpPr>
            <p:spPr>
              <a:xfrm>
                <a:off x="5122026" y="971382"/>
                <a:ext cx="2020975" cy="482171"/>
              </a:xfrm>
              <a:prstGeom prst="rect">
                <a:avLst/>
              </a:prstGeom>
              <a:noFill/>
            </p:spPr>
            <p:txBody>
              <a:bodyPr wrap="square" lIns="0" tIns="0" rIns="0" bIns="0" anchor="ctr" anchorCtr="1">
                <a:noAutofit/>
              </a:bodyPr>
              <a:lstStyle/>
              <a:p>
                <a:pPr algn="ctr">
                  <a:lnSpc>
                    <a:spcPct val="120000"/>
                  </a:lnSpc>
                  <a:spcBef>
                    <a:spcPct val="0"/>
                  </a:spcBef>
                </a:pPr>
                <a:r>
                  <a:rPr lang="en-SG" altLang="zh-CN" sz="1600">
                    <a:ea typeface="微软雅黑" panose="020B0503020204020204" pitchFamily="34" charset="-122"/>
                    <a:sym typeface="Arial" panose="020B0604020202020204" pitchFamily="34" charset="0"/>
                  </a:rPr>
                  <a:t>2009, 2012, 2015</a:t>
                </a:r>
              </a:p>
              <a:p>
                <a:pPr algn="ctr">
                  <a:lnSpc>
                    <a:spcPct val="120000"/>
                  </a:lnSpc>
                  <a:spcBef>
                    <a:spcPct val="0"/>
                  </a:spcBef>
                </a:pPr>
                <a:r>
                  <a:rPr lang="en-SG" altLang="zh-CN" sz="1600">
                    <a:ea typeface="微软雅黑" panose="020B0503020204020204" pitchFamily="34" charset="-122"/>
                    <a:sym typeface="Arial" panose="020B0604020202020204" pitchFamily="34" charset="0"/>
                  </a:rPr>
                  <a:t>2018, Jan–May 2020</a:t>
                </a:r>
                <a:endParaRPr lang="zh-CN" altLang="en-US" sz="1600">
                  <a:ea typeface="微软雅黑" panose="020B0503020204020204" pitchFamily="34" charset="-122"/>
                  <a:sym typeface="Arial" panose="020B0604020202020204" pitchFamily="34" charset="0"/>
                </a:endParaRPr>
              </a:p>
            </p:txBody>
          </p:sp>
          <p:sp>
            <p:nvSpPr>
              <p:cNvPr id="25" name="iS1ide-Rectangle 28">
                <a:extLst>
                  <a:ext uri="{FF2B5EF4-FFF2-40B4-BE49-F238E27FC236}">
                    <a16:creationId xmlns:a16="http://schemas.microsoft.com/office/drawing/2014/main" id="{EDD92019-35D1-4893-A892-7B995D799657}"/>
                  </a:ext>
                </a:extLst>
              </p:cNvPr>
              <p:cNvSpPr/>
              <p:nvPr/>
            </p:nvSpPr>
            <p:spPr>
              <a:xfrm>
                <a:off x="5122025" y="600838"/>
                <a:ext cx="2020976" cy="250386"/>
              </a:xfrm>
              <a:prstGeom prst="rect">
                <a:avLst/>
              </a:prstGeom>
            </p:spPr>
            <p:txBody>
              <a:bodyPr wrap="none" lIns="0" tIns="0" rIns="0" bIns="0" anchor="ctr" anchorCtr="1">
                <a:normAutofit/>
              </a:bodyPr>
              <a:lstStyle/>
              <a:p>
                <a:pPr lvl="0" algn="ctr" defTabSz="913765">
                  <a:spcBef>
                    <a:spcPct val="0"/>
                  </a:spcBef>
                  <a:defRPr/>
                </a:pPr>
                <a:r>
                  <a:rPr lang="en-SG" altLang="zh-CN" b="1">
                    <a:solidFill>
                      <a:schemeClr val="accent1"/>
                    </a:solidFill>
                    <a:ea typeface="微软雅黑" panose="020B0503020204020204" pitchFamily="34" charset="-122"/>
                    <a:sym typeface="Arial" panose="020B0604020202020204" pitchFamily="34" charset="0"/>
                  </a:rPr>
                  <a:t>Time Period</a:t>
                </a:r>
                <a:endParaRPr lang="zh-CN" altLang="en-US" b="1">
                  <a:solidFill>
                    <a:schemeClr val="accent1"/>
                  </a:solidFill>
                  <a:ea typeface="微软雅黑" panose="020B0503020204020204" pitchFamily="34" charset="-122"/>
                  <a:sym typeface="Arial" panose="020B0604020202020204" pitchFamily="34" charset="0"/>
                </a:endParaRPr>
              </a:p>
            </p:txBody>
          </p:sp>
        </p:grpSp>
      </p:grpSp>
      <p:cxnSp>
        <p:nvCxnSpPr>
          <p:cNvPr id="8" name="iS1ide-Straight Connector 27">
            <a:extLst>
              <a:ext uri="{FF2B5EF4-FFF2-40B4-BE49-F238E27FC236}">
                <a16:creationId xmlns:a16="http://schemas.microsoft.com/office/drawing/2014/main" id="{967CE549-0E66-40A2-830F-93BEF515AA3A}"/>
              </a:ext>
            </a:extLst>
          </p:cNvPr>
          <p:cNvCxnSpPr/>
          <p:nvPr/>
        </p:nvCxnSpPr>
        <p:spPr>
          <a:xfrm flipV="1">
            <a:off x="1876927" y="3140968"/>
            <a:ext cx="0" cy="842068"/>
          </a:xfrm>
          <a:prstGeom prst="line">
            <a:avLst/>
          </a:prstGeom>
          <a:ln w="12700">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iS1ide-Freeform: Shape 18">
            <a:extLst>
              <a:ext uri="{FF2B5EF4-FFF2-40B4-BE49-F238E27FC236}">
                <a16:creationId xmlns:a16="http://schemas.microsoft.com/office/drawing/2014/main" id="{2C475CF7-7F64-4CD3-83E8-0D3B4F8AF832}"/>
              </a:ext>
            </a:extLst>
          </p:cNvPr>
          <p:cNvSpPr/>
          <p:nvPr/>
        </p:nvSpPr>
        <p:spPr>
          <a:xfrm flipV="1">
            <a:off x="398607" y="3906937"/>
            <a:ext cx="3006345" cy="1654493"/>
          </a:xfrm>
          <a:custGeom>
            <a:avLst/>
            <a:gdLst>
              <a:gd name="connsiteX0" fmla="*/ 0 w 3390900"/>
              <a:gd name="connsiteY0" fmla="*/ 0 h 1695450"/>
              <a:gd name="connsiteX1" fmla="*/ 3390900 w 3390900"/>
              <a:gd name="connsiteY1" fmla="*/ 0 h 1695450"/>
              <a:gd name="connsiteX2" fmla="*/ 1695450 w 3390900"/>
              <a:gd name="connsiteY2" fmla="*/ 1695450 h 1695450"/>
              <a:gd name="connsiteX3" fmla="*/ 0 w 3390900"/>
              <a:gd name="connsiteY3" fmla="*/ 0 h 1695450"/>
            </a:gdLst>
            <a:ahLst/>
            <a:cxnLst>
              <a:cxn ang="0">
                <a:pos x="connsiteX0" y="connsiteY0"/>
              </a:cxn>
              <a:cxn ang="0">
                <a:pos x="connsiteX1" y="connsiteY1"/>
              </a:cxn>
              <a:cxn ang="0">
                <a:pos x="connsiteX2" y="connsiteY2"/>
              </a:cxn>
              <a:cxn ang="0">
                <a:pos x="connsiteX3" y="connsiteY3"/>
              </a:cxn>
            </a:cxnLst>
            <a:rect l="l" t="t" r="r" b="b"/>
            <a:pathLst>
              <a:path w="3390900" h="1695450">
                <a:moveTo>
                  <a:pt x="0" y="0"/>
                </a:moveTo>
                <a:lnTo>
                  <a:pt x="3390900" y="0"/>
                </a:lnTo>
                <a:cubicBezTo>
                  <a:pt x="3390900" y="936371"/>
                  <a:pt x="2631821" y="1695450"/>
                  <a:pt x="1695450" y="1695450"/>
                </a:cubicBezTo>
                <a:cubicBezTo>
                  <a:pt x="759079" y="1695450"/>
                  <a:pt x="0" y="936371"/>
                  <a:pt x="0" y="0"/>
                </a:cubicBezTo>
                <a:close/>
              </a:path>
            </a:pathLst>
          </a:custGeom>
          <a:solidFill>
            <a:schemeClr val="accent1">
              <a:alpha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0" name="iS1ide-Freeform: Shape 19">
            <a:extLst>
              <a:ext uri="{FF2B5EF4-FFF2-40B4-BE49-F238E27FC236}">
                <a16:creationId xmlns:a16="http://schemas.microsoft.com/office/drawing/2014/main" id="{7A74FB6B-9176-485C-AD9C-F34E925641B1}"/>
              </a:ext>
            </a:extLst>
          </p:cNvPr>
          <p:cNvSpPr/>
          <p:nvPr/>
        </p:nvSpPr>
        <p:spPr>
          <a:xfrm flipV="1">
            <a:off x="3255204" y="3906937"/>
            <a:ext cx="3006345" cy="1654493"/>
          </a:xfrm>
          <a:custGeom>
            <a:avLst/>
            <a:gdLst>
              <a:gd name="connsiteX0" fmla="*/ 0 w 3390900"/>
              <a:gd name="connsiteY0" fmla="*/ 0 h 1695450"/>
              <a:gd name="connsiteX1" fmla="*/ 3390900 w 3390900"/>
              <a:gd name="connsiteY1" fmla="*/ 0 h 1695450"/>
              <a:gd name="connsiteX2" fmla="*/ 1695450 w 3390900"/>
              <a:gd name="connsiteY2" fmla="*/ 1695450 h 1695450"/>
              <a:gd name="connsiteX3" fmla="*/ 0 w 3390900"/>
              <a:gd name="connsiteY3" fmla="*/ 0 h 1695450"/>
            </a:gdLst>
            <a:ahLst/>
            <a:cxnLst>
              <a:cxn ang="0">
                <a:pos x="connsiteX0" y="connsiteY0"/>
              </a:cxn>
              <a:cxn ang="0">
                <a:pos x="connsiteX1" y="connsiteY1"/>
              </a:cxn>
              <a:cxn ang="0">
                <a:pos x="connsiteX2" y="connsiteY2"/>
              </a:cxn>
              <a:cxn ang="0">
                <a:pos x="connsiteX3" y="connsiteY3"/>
              </a:cxn>
            </a:cxnLst>
            <a:rect l="l" t="t" r="r" b="b"/>
            <a:pathLst>
              <a:path w="3390900" h="1695450">
                <a:moveTo>
                  <a:pt x="0" y="0"/>
                </a:moveTo>
                <a:lnTo>
                  <a:pt x="3390900" y="0"/>
                </a:lnTo>
                <a:cubicBezTo>
                  <a:pt x="3390900" y="936371"/>
                  <a:pt x="2631821" y="1695450"/>
                  <a:pt x="1695450" y="1695450"/>
                </a:cubicBezTo>
                <a:cubicBezTo>
                  <a:pt x="759079" y="1695450"/>
                  <a:pt x="0" y="936371"/>
                  <a:pt x="0" y="0"/>
                </a:cubicBezTo>
                <a:close/>
              </a:path>
            </a:pathLst>
          </a:custGeom>
          <a:solidFill>
            <a:schemeClr val="accent2">
              <a:alpha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1" name="iS1ide-Freeform: Shape 20">
            <a:extLst>
              <a:ext uri="{FF2B5EF4-FFF2-40B4-BE49-F238E27FC236}">
                <a16:creationId xmlns:a16="http://schemas.microsoft.com/office/drawing/2014/main" id="{921EE884-169C-475E-BB82-D002036F48C5}"/>
              </a:ext>
            </a:extLst>
          </p:cNvPr>
          <p:cNvSpPr/>
          <p:nvPr/>
        </p:nvSpPr>
        <p:spPr>
          <a:xfrm flipV="1">
            <a:off x="6021115" y="3906937"/>
            <a:ext cx="3006345" cy="1654493"/>
          </a:xfrm>
          <a:custGeom>
            <a:avLst/>
            <a:gdLst>
              <a:gd name="connsiteX0" fmla="*/ 0 w 3390900"/>
              <a:gd name="connsiteY0" fmla="*/ 0 h 1695450"/>
              <a:gd name="connsiteX1" fmla="*/ 3390900 w 3390900"/>
              <a:gd name="connsiteY1" fmla="*/ 0 h 1695450"/>
              <a:gd name="connsiteX2" fmla="*/ 1695450 w 3390900"/>
              <a:gd name="connsiteY2" fmla="*/ 1695450 h 1695450"/>
              <a:gd name="connsiteX3" fmla="*/ 0 w 3390900"/>
              <a:gd name="connsiteY3" fmla="*/ 0 h 1695450"/>
            </a:gdLst>
            <a:ahLst/>
            <a:cxnLst>
              <a:cxn ang="0">
                <a:pos x="connsiteX0" y="connsiteY0"/>
              </a:cxn>
              <a:cxn ang="0">
                <a:pos x="connsiteX1" y="connsiteY1"/>
              </a:cxn>
              <a:cxn ang="0">
                <a:pos x="connsiteX2" y="connsiteY2"/>
              </a:cxn>
              <a:cxn ang="0">
                <a:pos x="connsiteX3" y="connsiteY3"/>
              </a:cxn>
            </a:cxnLst>
            <a:rect l="l" t="t" r="r" b="b"/>
            <a:pathLst>
              <a:path w="3390900" h="1695450">
                <a:moveTo>
                  <a:pt x="0" y="0"/>
                </a:moveTo>
                <a:lnTo>
                  <a:pt x="3390900" y="0"/>
                </a:lnTo>
                <a:cubicBezTo>
                  <a:pt x="3390900" y="936371"/>
                  <a:pt x="2631821" y="1695450"/>
                  <a:pt x="1695450" y="1695450"/>
                </a:cubicBezTo>
                <a:cubicBezTo>
                  <a:pt x="759079" y="1695450"/>
                  <a:pt x="0" y="936371"/>
                  <a:pt x="0" y="0"/>
                </a:cubicBezTo>
                <a:close/>
              </a:path>
            </a:pathLst>
          </a:custGeom>
          <a:solidFill>
            <a:schemeClr val="accent4">
              <a:alpha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2" name="iS1ide-Freeform: Shape 21">
            <a:extLst>
              <a:ext uri="{FF2B5EF4-FFF2-40B4-BE49-F238E27FC236}">
                <a16:creationId xmlns:a16="http://schemas.microsoft.com/office/drawing/2014/main" id="{956CC5FB-4EA0-4ECA-81AA-B7FD085749CD}"/>
              </a:ext>
            </a:extLst>
          </p:cNvPr>
          <p:cNvSpPr/>
          <p:nvPr/>
        </p:nvSpPr>
        <p:spPr>
          <a:xfrm flipV="1">
            <a:off x="8757011" y="3906937"/>
            <a:ext cx="3006345" cy="1654493"/>
          </a:xfrm>
          <a:custGeom>
            <a:avLst/>
            <a:gdLst>
              <a:gd name="connsiteX0" fmla="*/ 0 w 3390900"/>
              <a:gd name="connsiteY0" fmla="*/ 0 h 1695450"/>
              <a:gd name="connsiteX1" fmla="*/ 3390900 w 3390900"/>
              <a:gd name="connsiteY1" fmla="*/ 0 h 1695450"/>
              <a:gd name="connsiteX2" fmla="*/ 1695450 w 3390900"/>
              <a:gd name="connsiteY2" fmla="*/ 1695450 h 1695450"/>
              <a:gd name="connsiteX3" fmla="*/ 0 w 3390900"/>
              <a:gd name="connsiteY3" fmla="*/ 0 h 1695450"/>
            </a:gdLst>
            <a:ahLst/>
            <a:cxnLst>
              <a:cxn ang="0">
                <a:pos x="connsiteX0" y="connsiteY0"/>
              </a:cxn>
              <a:cxn ang="0">
                <a:pos x="connsiteX1" y="connsiteY1"/>
              </a:cxn>
              <a:cxn ang="0">
                <a:pos x="connsiteX2" y="connsiteY2"/>
              </a:cxn>
              <a:cxn ang="0">
                <a:pos x="connsiteX3" y="connsiteY3"/>
              </a:cxn>
            </a:cxnLst>
            <a:rect l="l" t="t" r="r" b="b"/>
            <a:pathLst>
              <a:path w="3390900" h="1695450">
                <a:moveTo>
                  <a:pt x="0" y="0"/>
                </a:moveTo>
                <a:lnTo>
                  <a:pt x="3390900" y="0"/>
                </a:lnTo>
                <a:cubicBezTo>
                  <a:pt x="3390900" y="936371"/>
                  <a:pt x="2631821" y="1695450"/>
                  <a:pt x="1695450" y="1695450"/>
                </a:cubicBezTo>
                <a:cubicBezTo>
                  <a:pt x="759079" y="1695450"/>
                  <a:pt x="0" y="936371"/>
                  <a:pt x="0" y="0"/>
                </a:cubicBezTo>
                <a:close/>
              </a:path>
            </a:pathLst>
          </a:custGeom>
          <a:solidFill>
            <a:schemeClr val="accent3">
              <a:alpha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cxnSp>
        <p:nvCxnSpPr>
          <p:cNvPr id="13" name="iS1ide-Straight Connector 23">
            <a:extLst>
              <a:ext uri="{FF2B5EF4-FFF2-40B4-BE49-F238E27FC236}">
                <a16:creationId xmlns:a16="http://schemas.microsoft.com/office/drawing/2014/main" id="{BC9E5964-1C2C-4CFB-9573-B7713706980E}"/>
              </a:ext>
            </a:extLst>
          </p:cNvPr>
          <p:cNvCxnSpPr/>
          <p:nvPr/>
        </p:nvCxnSpPr>
        <p:spPr>
          <a:xfrm flipV="1">
            <a:off x="7478955" y="3140968"/>
            <a:ext cx="0" cy="842068"/>
          </a:xfrm>
          <a:prstGeom prst="line">
            <a:avLst/>
          </a:prstGeom>
          <a:ln w="1270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iS1ide-Straight Connector 25">
            <a:extLst>
              <a:ext uri="{FF2B5EF4-FFF2-40B4-BE49-F238E27FC236}">
                <a16:creationId xmlns:a16="http://schemas.microsoft.com/office/drawing/2014/main" id="{76F9D595-FE18-43D4-AB92-9CFFDDBC7C95}"/>
              </a:ext>
            </a:extLst>
          </p:cNvPr>
          <p:cNvCxnSpPr/>
          <p:nvPr/>
        </p:nvCxnSpPr>
        <p:spPr>
          <a:xfrm flipV="1">
            <a:off x="10269717" y="3140968"/>
            <a:ext cx="0" cy="842068"/>
          </a:xfrm>
          <a:prstGeom prst="line">
            <a:avLst/>
          </a:prstGeom>
          <a:ln w="12700">
            <a:solidFill>
              <a:schemeClr val="accent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 name="iS1ide-Straight Connector 26">
            <a:extLst>
              <a:ext uri="{FF2B5EF4-FFF2-40B4-BE49-F238E27FC236}">
                <a16:creationId xmlns:a16="http://schemas.microsoft.com/office/drawing/2014/main" id="{6250F73E-FAD8-4A10-A997-BE7894FD1063}"/>
              </a:ext>
            </a:extLst>
          </p:cNvPr>
          <p:cNvCxnSpPr/>
          <p:nvPr/>
        </p:nvCxnSpPr>
        <p:spPr>
          <a:xfrm flipV="1">
            <a:off x="4788390" y="3140968"/>
            <a:ext cx="0" cy="842068"/>
          </a:xfrm>
          <a:prstGeom prst="line">
            <a:avLst/>
          </a:prstGeom>
          <a:ln w="127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609525CD-E687-4B7F-B708-8747180F2BA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8302" y="4522241"/>
            <a:ext cx="566928" cy="566928"/>
          </a:xfrm>
          <a:prstGeom prst="rect">
            <a:avLst/>
          </a:prstGeom>
        </p:spPr>
      </p:pic>
      <p:pic>
        <p:nvPicPr>
          <p:cNvPr id="1028" name="Picture 4">
            <a:extLst>
              <a:ext uri="{FF2B5EF4-FFF2-40B4-BE49-F238E27FC236}">
                <a16:creationId xmlns:a16="http://schemas.microsoft.com/office/drawing/2014/main" id="{BEB0B8C6-832D-4C84-AE9D-5AEAAA0534E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40481" y="4522241"/>
            <a:ext cx="639404" cy="5669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pload.wikimedia.org/wikipedia/commons/thumb/0/...">
            <a:extLst>
              <a:ext uri="{FF2B5EF4-FFF2-40B4-BE49-F238E27FC236}">
                <a16:creationId xmlns:a16="http://schemas.microsoft.com/office/drawing/2014/main" id="{5838EDD0-CD90-4699-8ADE-6DA2C06A7A0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81140"/>
          <a:stretch/>
        </p:blipFill>
        <p:spPr bwMode="auto">
          <a:xfrm>
            <a:off x="4486535" y="4522241"/>
            <a:ext cx="543682" cy="566928"/>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a:extLst>
              <a:ext uri="{FF2B5EF4-FFF2-40B4-BE49-F238E27FC236}">
                <a16:creationId xmlns:a16="http://schemas.microsoft.com/office/drawing/2014/main" id="{007866C5-BA4D-4381-8FC4-8F001B40FD1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0184" y="4522241"/>
            <a:ext cx="566928" cy="566928"/>
          </a:xfrm>
          <a:prstGeom prst="rect">
            <a:avLst/>
          </a:prstGeom>
        </p:spPr>
      </p:pic>
    </p:spTree>
    <p:custDataLst>
      <p:tags r:id="rId1"/>
    </p:custDataLst>
    <p:extLst>
      <p:ext uri="{BB962C8B-B14F-4D97-AF65-F5344CB8AC3E}">
        <p14:creationId xmlns:p14="http://schemas.microsoft.com/office/powerpoint/2010/main" val="139947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3618401" y="250561"/>
            <a:ext cx="4955203" cy="646331"/>
          </a:xfrm>
          <a:prstGeom prst="rect">
            <a:avLst/>
          </a:prstGeom>
          <a:noFill/>
        </p:spPr>
        <p:txBody>
          <a:bodyPr wrap="none" rtlCol="0">
            <a:spAutoFit/>
          </a:bodyPr>
          <a:lstStyle/>
          <a:p>
            <a:pPr algn="ctr"/>
            <a:r>
              <a:rPr lang="en-US" altLang="zh-CN" sz="3600" b="1">
                <a:solidFill>
                  <a:schemeClr val="accent1"/>
                </a:solidFill>
                <a:cs typeface="+mn-ea"/>
                <a:sym typeface="+mn-lt"/>
              </a:rPr>
              <a:t>Community Detection</a:t>
            </a:r>
            <a:endParaRPr lang="zh-CN" altLang="en-US" sz="3600" b="1">
              <a:solidFill>
                <a:schemeClr val="accent1"/>
              </a:solidFill>
              <a:cs typeface="+mn-ea"/>
              <a:sym typeface="+mn-lt"/>
            </a:endParaRPr>
          </a:p>
        </p:txBody>
      </p:sp>
      <p:sp>
        <p:nvSpPr>
          <p:cNvPr id="33" name="矩形 32"/>
          <p:cNvSpPr/>
          <p:nvPr userDrawn="1"/>
        </p:nvSpPr>
        <p:spPr>
          <a:xfrm>
            <a:off x="2288853" y="855736"/>
            <a:ext cx="7614294" cy="430887"/>
          </a:xfrm>
          <a:prstGeom prst="rect">
            <a:avLst/>
          </a:prstGeom>
        </p:spPr>
        <p:txBody>
          <a:bodyPr wrap="square">
            <a:spAutoFit/>
          </a:bodyPr>
          <a:lstStyle/>
          <a:p>
            <a:pPr algn="ctr"/>
            <a:r>
              <a:rPr lang="en-US" altLang="zh-CN" sz="1100">
                <a:solidFill>
                  <a:schemeClr val="bg2">
                    <a:lumMod val="75000"/>
                  </a:schemeClr>
                </a:solidFill>
                <a:cs typeface="+mn-ea"/>
                <a:sym typeface="+mn-lt"/>
              </a:rPr>
              <a:t>We run community detection to detect the community of users in stack overflow.</a:t>
            </a:r>
            <a:endParaRPr lang="zh-CN" altLang="en-US" sz="1100">
              <a:solidFill>
                <a:schemeClr val="bg2">
                  <a:lumMod val="75000"/>
                </a:schemeClr>
              </a:solidFill>
              <a:cs typeface="+mn-ea"/>
              <a:sym typeface="+mn-lt"/>
            </a:endParaRPr>
          </a:p>
          <a:p>
            <a:pPr algn="ctr"/>
            <a:endParaRPr lang="zh-CN" altLang="en-US" sz="1100">
              <a:solidFill>
                <a:schemeClr val="bg2">
                  <a:lumMod val="75000"/>
                </a:schemeClr>
              </a:solidFill>
              <a:cs typeface="+mn-ea"/>
              <a:sym typeface="+mn-lt"/>
            </a:endParaRPr>
          </a:p>
        </p:txBody>
      </p:sp>
      <p:pic>
        <p:nvPicPr>
          <p:cNvPr id="4" name="Picture 3" descr="A close up of a flower&#10;&#10;Description automatically generated">
            <a:extLst>
              <a:ext uri="{FF2B5EF4-FFF2-40B4-BE49-F238E27FC236}">
                <a16:creationId xmlns:a16="http://schemas.microsoft.com/office/drawing/2014/main" id="{24C770E1-550E-4D58-AE72-6D8E1AEEF990}"/>
              </a:ext>
            </a:extLst>
          </p:cNvPr>
          <p:cNvPicPr>
            <a:picLocks noChangeAspect="1"/>
          </p:cNvPicPr>
          <p:nvPr/>
        </p:nvPicPr>
        <p:blipFill rotWithShape="1">
          <a:blip r:embed="rId4">
            <a:extLst>
              <a:ext uri="{28A0092B-C50C-407E-A947-70E740481C1C}">
                <a14:useLocalDpi xmlns:a14="http://schemas.microsoft.com/office/drawing/2010/main" val="0"/>
              </a:ext>
            </a:extLst>
          </a:blip>
          <a:srcRect l="5785" t="7216" r="4890" b="4159"/>
          <a:stretch/>
        </p:blipFill>
        <p:spPr>
          <a:xfrm>
            <a:off x="7008059" y="4378996"/>
            <a:ext cx="3276584" cy="21450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226E52F0-E846-4CD3-AF00-BCB9CF1C0130}"/>
              </a:ext>
            </a:extLst>
          </p:cNvPr>
          <p:cNvSpPr/>
          <p:nvPr/>
        </p:nvSpPr>
        <p:spPr>
          <a:xfrm>
            <a:off x="353638" y="1617319"/>
            <a:ext cx="6072326" cy="548957"/>
          </a:xfrm>
          <a:prstGeom prst="rect">
            <a:avLst/>
          </a:prstGeom>
          <a:noFill/>
          <a:ln w="28575" cap="flat" cmpd="sng" algn="ctr">
            <a:solidFill>
              <a:srgbClr val="EA802E"/>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latin typeface="Arial" panose="020B0604020202020204" pitchFamily="34" charset="0"/>
                <a:ea typeface="微软雅黑" panose="020B0503020204020204" pitchFamily="34" charset="-122"/>
                <a:sym typeface="Arial" panose="020B0604020202020204" pitchFamily="34" charset="0"/>
              </a:rPr>
              <a:t>Join questions posts with answer posts in each year</a:t>
            </a:r>
          </a:p>
        </p:txBody>
      </p:sp>
      <p:sp>
        <p:nvSpPr>
          <p:cNvPr id="10" name="Rectangle 9">
            <a:extLst>
              <a:ext uri="{FF2B5EF4-FFF2-40B4-BE49-F238E27FC236}">
                <a16:creationId xmlns:a16="http://schemas.microsoft.com/office/drawing/2014/main" id="{83A7B83B-981F-409C-B088-A4257F6CB909}"/>
              </a:ext>
            </a:extLst>
          </p:cNvPr>
          <p:cNvSpPr/>
          <p:nvPr/>
        </p:nvSpPr>
        <p:spPr>
          <a:xfrm>
            <a:off x="353638" y="2460597"/>
            <a:ext cx="6072326" cy="548957"/>
          </a:xfrm>
          <a:prstGeom prst="rect">
            <a:avLst/>
          </a:prstGeom>
          <a:noFill/>
          <a:ln w="28575" cap="flat" cmpd="sng" algn="ctr">
            <a:solidFill>
              <a:srgbClr val="BBBBBD"/>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latin typeface="Arial" panose="020B0604020202020204" pitchFamily="34" charset="0"/>
                <a:ea typeface="微软雅黑" panose="020B0503020204020204" pitchFamily="34" charset="-122"/>
                <a:sym typeface="Arial" panose="020B0604020202020204" pitchFamily="34" charset="0"/>
              </a:rPr>
              <a:t>Filter all active users</a:t>
            </a:r>
          </a:p>
          <a:p>
            <a:pPr algn="ctr"/>
            <a:r>
              <a:rPr lang="en-SG" sz="1300">
                <a:solidFill>
                  <a:schemeClr val="tx1"/>
                </a:solidFill>
                <a:latin typeface="Arial" panose="020B0604020202020204" pitchFamily="34" charset="0"/>
                <a:ea typeface="微软雅黑" panose="020B0503020204020204" pitchFamily="34" charset="-122"/>
                <a:sym typeface="Arial" panose="020B0604020202020204" pitchFamily="34" charset="0"/>
              </a:rPr>
              <a:t>Definition: Active users must post more than 10 questions or answers in a year.</a:t>
            </a:r>
          </a:p>
        </p:txBody>
      </p:sp>
      <p:sp>
        <p:nvSpPr>
          <p:cNvPr id="11" name="Rectangle 10">
            <a:extLst>
              <a:ext uri="{FF2B5EF4-FFF2-40B4-BE49-F238E27FC236}">
                <a16:creationId xmlns:a16="http://schemas.microsoft.com/office/drawing/2014/main" id="{962FB329-640B-479F-BFB7-96257CA7FFBE}"/>
              </a:ext>
            </a:extLst>
          </p:cNvPr>
          <p:cNvSpPr/>
          <p:nvPr/>
        </p:nvSpPr>
        <p:spPr>
          <a:xfrm>
            <a:off x="353638" y="3303875"/>
            <a:ext cx="6072326" cy="548957"/>
          </a:xfrm>
          <a:prstGeom prst="rect">
            <a:avLst/>
          </a:prstGeom>
          <a:noFill/>
          <a:ln w="28575" cap="flat" cmpd="sng" algn="ctr">
            <a:solidFill>
              <a:srgbClr val="EA802E"/>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latin typeface="Arial" panose="020B0604020202020204" pitchFamily="34" charset="0"/>
                <a:ea typeface="微软雅黑" panose="020B0503020204020204" pitchFamily="34" charset="-122"/>
                <a:sym typeface="Arial" panose="020B0604020202020204" pitchFamily="34" charset="0"/>
              </a:rPr>
              <a:t>Filter all questions and answers of active users</a:t>
            </a:r>
            <a:endParaRPr lang="en-SG" sz="13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Rectangle 11">
            <a:extLst>
              <a:ext uri="{FF2B5EF4-FFF2-40B4-BE49-F238E27FC236}">
                <a16:creationId xmlns:a16="http://schemas.microsoft.com/office/drawing/2014/main" id="{B145E1B5-94DF-4D70-897E-3F5BB8E47786}"/>
              </a:ext>
            </a:extLst>
          </p:cNvPr>
          <p:cNvSpPr/>
          <p:nvPr/>
        </p:nvSpPr>
        <p:spPr>
          <a:xfrm>
            <a:off x="353638" y="4142768"/>
            <a:ext cx="6072326" cy="548957"/>
          </a:xfrm>
          <a:prstGeom prst="rect">
            <a:avLst/>
          </a:prstGeom>
          <a:noFill/>
          <a:ln w="28575" cap="flat" cmpd="sng" algn="ctr">
            <a:solidFill>
              <a:srgbClr val="BBBBBD"/>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latin typeface="Arial" panose="020B0604020202020204" pitchFamily="34" charset="0"/>
                <a:ea typeface="微软雅黑" panose="020B0503020204020204" pitchFamily="34" charset="-122"/>
                <a:sym typeface="Arial" panose="020B0604020202020204" pitchFamily="34" charset="0"/>
              </a:rPr>
              <a:t>Calculate the frequency of Q&amp;A between two certain users as the weight of the graph</a:t>
            </a:r>
            <a:endParaRPr lang="en-SG" sz="13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Rectangle 12">
            <a:extLst>
              <a:ext uri="{FF2B5EF4-FFF2-40B4-BE49-F238E27FC236}">
                <a16:creationId xmlns:a16="http://schemas.microsoft.com/office/drawing/2014/main" id="{3A359B17-579C-4788-A741-5604A4530935}"/>
              </a:ext>
            </a:extLst>
          </p:cNvPr>
          <p:cNvSpPr/>
          <p:nvPr/>
        </p:nvSpPr>
        <p:spPr>
          <a:xfrm>
            <a:off x="353638" y="4981661"/>
            <a:ext cx="6072326" cy="548957"/>
          </a:xfrm>
          <a:prstGeom prst="rect">
            <a:avLst/>
          </a:prstGeom>
          <a:noFill/>
          <a:ln w="28575" cap="flat" cmpd="sng" algn="ctr">
            <a:solidFill>
              <a:srgbClr val="EA802E"/>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latin typeface="Arial" panose="020B0604020202020204" pitchFamily="34" charset="0"/>
                <a:ea typeface="微软雅黑" panose="020B0503020204020204" pitchFamily="34" charset="-122"/>
                <a:sym typeface="Arial" panose="020B0604020202020204" pitchFamily="34" charset="0"/>
              </a:rPr>
              <a:t>Run community detection</a:t>
            </a:r>
          </a:p>
          <a:p>
            <a:pPr algn="ctr"/>
            <a:r>
              <a:rPr lang="en-SG" sz="1300">
                <a:solidFill>
                  <a:schemeClr val="tx1"/>
                </a:solidFill>
                <a:latin typeface="Arial" panose="020B0604020202020204" pitchFamily="34" charset="0"/>
                <a:ea typeface="微软雅黑" panose="020B0503020204020204" pitchFamily="34" charset="-122"/>
                <a:sym typeface="Arial" panose="020B0604020202020204" pitchFamily="34" charset="0"/>
              </a:rPr>
              <a:t>Package: </a:t>
            </a:r>
            <a:r>
              <a:rPr lang="en-SG" sz="1300" err="1">
                <a:solidFill>
                  <a:schemeClr val="tx1"/>
                </a:solidFill>
                <a:latin typeface="Arial" panose="020B0604020202020204" pitchFamily="34" charset="0"/>
                <a:ea typeface="微软雅黑" panose="020B0503020204020204" pitchFamily="34" charset="-122"/>
                <a:sym typeface="Arial" panose="020B0604020202020204" pitchFamily="34" charset="0"/>
              </a:rPr>
              <a:t>community_louvain.best_partition</a:t>
            </a:r>
            <a:endParaRPr lang="en-SG" sz="13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Rectangle 13">
            <a:extLst>
              <a:ext uri="{FF2B5EF4-FFF2-40B4-BE49-F238E27FC236}">
                <a16:creationId xmlns:a16="http://schemas.microsoft.com/office/drawing/2014/main" id="{2722A5C5-3D97-48B9-B18E-E182F79846E6}"/>
              </a:ext>
            </a:extLst>
          </p:cNvPr>
          <p:cNvSpPr/>
          <p:nvPr/>
        </p:nvSpPr>
        <p:spPr>
          <a:xfrm>
            <a:off x="353638" y="5820554"/>
            <a:ext cx="6072326" cy="548957"/>
          </a:xfrm>
          <a:prstGeom prst="rect">
            <a:avLst/>
          </a:prstGeom>
          <a:noFill/>
          <a:ln w="28575" cap="flat" cmpd="sng" algn="ctr">
            <a:solidFill>
              <a:srgbClr val="BBBBBD"/>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latin typeface="Arial" panose="020B0604020202020204" pitchFamily="34" charset="0"/>
                <a:ea typeface="微软雅黑" panose="020B0503020204020204" pitchFamily="34" charset="-122"/>
                <a:sym typeface="Arial" panose="020B0604020202020204" pitchFamily="34" charset="0"/>
              </a:rPr>
              <a:t>Count tags of questions to find the theme</a:t>
            </a:r>
            <a:endParaRPr lang="en-SG" sz="13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5" name="Group 14">
            <a:extLst>
              <a:ext uri="{FF2B5EF4-FFF2-40B4-BE49-F238E27FC236}">
                <a16:creationId xmlns:a16="http://schemas.microsoft.com/office/drawing/2014/main" id="{D0CA37EF-44A2-44CA-BB8D-6E07E424A14F}"/>
              </a:ext>
            </a:extLst>
          </p:cNvPr>
          <p:cNvGrpSpPr/>
          <p:nvPr/>
        </p:nvGrpSpPr>
        <p:grpSpPr>
          <a:xfrm>
            <a:off x="10551481" y="5382133"/>
            <a:ext cx="1371045" cy="1271152"/>
            <a:chOff x="10442710" y="5175863"/>
            <a:chExt cx="1371045" cy="1271152"/>
          </a:xfrm>
        </p:grpSpPr>
        <p:sp>
          <p:nvSpPr>
            <p:cNvPr id="16" name="Rectangle 15">
              <a:extLst>
                <a:ext uri="{FF2B5EF4-FFF2-40B4-BE49-F238E27FC236}">
                  <a16:creationId xmlns:a16="http://schemas.microsoft.com/office/drawing/2014/main" id="{CCBF5637-8399-49DA-A39E-BBCE47A820A3}"/>
                </a:ext>
              </a:extLst>
            </p:cNvPr>
            <p:cNvSpPr/>
            <p:nvPr/>
          </p:nvSpPr>
          <p:spPr>
            <a:xfrm>
              <a:off x="10442710" y="6201225"/>
              <a:ext cx="516835" cy="233090"/>
            </a:xfrm>
            <a:prstGeom prst="rect">
              <a:avLst/>
            </a:prstGeom>
            <a:solidFill>
              <a:srgbClr val="00FFFF"/>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Arial" panose="020B0604020202020204" pitchFamily="34" charset="0"/>
                <a:ea typeface="微软雅黑" panose="020B0503020204020204" pitchFamily="34" charset="-122"/>
                <a:sym typeface="Arial" panose="020B0604020202020204" pitchFamily="34" charset="0"/>
              </a:endParaRPr>
            </a:p>
          </p:txBody>
        </p:sp>
        <p:sp>
          <p:nvSpPr>
            <p:cNvPr id="18" name="Rectangle 17">
              <a:extLst>
                <a:ext uri="{FF2B5EF4-FFF2-40B4-BE49-F238E27FC236}">
                  <a16:creationId xmlns:a16="http://schemas.microsoft.com/office/drawing/2014/main" id="{41B19ABE-EA44-4FD5-BCCF-71EF1B71D3EC}"/>
                </a:ext>
              </a:extLst>
            </p:cNvPr>
            <p:cNvSpPr/>
            <p:nvPr/>
          </p:nvSpPr>
          <p:spPr>
            <a:xfrm>
              <a:off x="10442711" y="5742898"/>
              <a:ext cx="516835" cy="233090"/>
            </a:xfrm>
            <a:prstGeom prst="rect">
              <a:avLst/>
            </a:prstGeom>
            <a:solidFill>
              <a:srgbClr val="FFB800"/>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Arial" panose="020B0604020202020204" pitchFamily="34" charset="0"/>
                <a:ea typeface="微软雅黑" panose="020B0503020204020204" pitchFamily="34" charset="-122"/>
                <a:sym typeface="Arial" panose="020B0604020202020204" pitchFamily="34" charset="0"/>
              </a:endParaRPr>
            </a:p>
          </p:txBody>
        </p:sp>
        <p:sp>
          <p:nvSpPr>
            <p:cNvPr id="19" name="Rectangle 18">
              <a:extLst>
                <a:ext uri="{FF2B5EF4-FFF2-40B4-BE49-F238E27FC236}">
                  <a16:creationId xmlns:a16="http://schemas.microsoft.com/office/drawing/2014/main" id="{52C8CFA5-F3BB-483D-BCAF-FA8F6E7F9989}"/>
                </a:ext>
              </a:extLst>
            </p:cNvPr>
            <p:cNvSpPr/>
            <p:nvPr/>
          </p:nvSpPr>
          <p:spPr>
            <a:xfrm>
              <a:off x="10442710" y="5222461"/>
              <a:ext cx="516835" cy="233090"/>
            </a:xfrm>
            <a:prstGeom prst="rect">
              <a:avLst/>
            </a:prstGeom>
            <a:solidFill>
              <a:srgbClr val="00B050"/>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9">
              <a:extLst>
                <a:ext uri="{FF2B5EF4-FFF2-40B4-BE49-F238E27FC236}">
                  <a16:creationId xmlns:a16="http://schemas.microsoft.com/office/drawing/2014/main" id="{8D60CA48-F26C-4874-BA6A-F7772457E887}"/>
                </a:ext>
              </a:extLst>
            </p:cNvPr>
            <p:cNvSpPr txBox="1"/>
            <p:nvPr/>
          </p:nvSpPr>
          <p:spPr>
            <a:xfrm>
              <a:off x="11000952" y="6154627"/>
              <a:ext cx="812800" cy="292388"/>
            </a:xfrm>
            <a:prstGeom prst="rect">
              <a:avLst/>
            </a:prstGeom>
            <a:noFill/>
          </p:spPr>
          <p:txBody>
            <a:bodyPr wrap="square" rtlCol="0">
              <a:spAutoFit/>
            </a:bodyPr>
            <a:lstStyle/>
            <a:p>
              <a:r>
                <a:rPr lang="en-US" altLang="zh-CN" sz="1300" b="1"/>
                <a:t>Java</a:t>
              </a:r>
              <a:endParaRPr lang="en-SG" sz="1300" b="1"/>
            </a:p>
          </p:txBody>
        </p:sp>
        <p:sp>
          <p:nvSpPr>
            <p:cNvPr id="22" name="TextBox 21">
              <a:extLst>
                <a:ext uri="{FF2B5EF4-FFF2-40B4-BE49-F238E27FC236}">
                  <a16:creationId xmlns:a16="http://schemas.microsoft.com/office/drawing/2014/main" id="{3404ECB1-EC8C-4C88-8933-6F4B683723B6}"/>
                </a:ext>
              </a:extLst>
            </p:cNvPr>
            <p:cNvSpPr txBox="1"/>
            <p:nvPr/>
          </p:nvSpPr>
          <p:spPr>
            <a:xfrm>
              <a:off x="11000955" y="5696300"/>
              <a:ext cx="812800" cy="292388"/>
            </a:xfrm>
            <a:prstGeom prst="rect">
              <a:avLst/>
            </a:prstGeom>
            <a:noFill/>
          </p:spPr>
          <p:txBody>
            <a:bodyPr wrap="square" rtlCol="0">
              <a:spAutoFit/>
            </a:bodyPr>
            <a:lstStyle/>
            <a:p>
              <a:r>
                <a:rPr lang="en-SG" sz="1300" b="1"/>
                <a:t>Python</a:t>
              </a:r>
            </a:p>
          </p:txBody>
        </p:sp>
        <p:sp>
          <p:nvSpPr>
            <p:cNvPr id="23" name="TextBox 22">
              <a:extLst>
                <a:ext uri="{FF2B5EF4-FFF2-40B4-BE49-F238E27FC236}">
                  <a16:creationId xmlns:a16="http://schemas.microsoft.com/office/drawing/2014/main" id="{684D45C5-B77A-4989-ACE6-1A9D87E4623E}"/>
                </a:ext>
              </a:extLst>
            </p:cNvPr>
            <p:cNvSpPr txBox="1"/>
            <p:nvPr/>
          </p:nvSpPr>
          <p:spPr>
            <a:xfrm>
              <a:off x="11000955" y="5175863"/>
              <a:ext cx="812800" cy="492443"/>
            </a:xfrm>
            <a:prstGeom prst="rect">
              <a:avLst/>
            </a:prstGeom>
            <a:noFill/>
          </p:spPr>
          <p:txBody>
            <a:bodyPr wrap="square" rtlCol="0">
              <a:spAutoFit/>
            </a:bodyPr>
            <a:lstStyle/>
            <a:p>
              <a:r>
                <a:rPr lang="en-US" altLang="zh-CN" sz="1300" b="1"/>
                <a:t>JS &amp; </a:t>
              </a:r>
              <a:r>
                <a:rPr lang="en-SG" sz="1300" b="1"/>
                <a:t>React</a:t>
              </a:r>
            </a:p>
          </p:txBody>
        </p:sp>
      </p:grpSp>
      <p:grpSp>
        <p:nvGrpSpPr>
          <p:cNvPr id="24" name="Group 23">
            <a:extLst>
              <a:ext uri="{FF2B5EF4-FFF2-40B4-BE49-F238E27FC236}">
                <a16:creationId xmlns:a16="http://schemas.microsoft.com/office/drawing/2014/main" id="{9FC8F32E-3505-46DB-BE17-04A76DCBDB24}"/>
              </a:ext>
            </a:extLst>
          </p:cNvPr>
          <p:cNvGrpSpPr/>
          <p:nvPr/>
        </p:nvGrpSpPr>
        <p:grpSpPr>
          <a:xfrm>
            <a:off x="7035215" y="1388333"/>
            <a:ext cx="4033101" cy="2686800"/>
            <a:chOff x="7035215" y="1388333"/>
            <a:chExt cx="4033101" cy="2686800"/>
          </a:xfrm>
        </p:grpSpPr>
        <p:pic>
          <p:nvPicPr>
            <p:cNvPr id="3" name="Picture 5" descr="A picture containing screenshot&#10;&#10;Description automatically generated">
              <a:extLst>
                <a:ext uri="{FF2B5EF4-FFF2-40B4-BE49-F238E27FC236}">
                  <a16:creationId xmlns:a16="http://schemas.microsoft.com/office/drawing/2014/main" id="{30320AD2-8D85-4685-9A19-5536556C3465}"/>
                </a:ext>
              </a:extLst>
            </p:cNvPr>
            <p:cNvPicPr>
              <a:picLocks noChangeAspect="1"/>
            </p:cNvPicPr>
            <p:nvPr/>
          </p:nvPicPr>
          <p:blipFill>
            <a:blip r:embed="rId5"/>
            <a:stretch>
              <a:fillRect/>
            </a:stretch>
          </p:blipFill>
          <p:spPr>
            <a:xfrm>
              <a:off x="7035215" y="1502067"/>
              <a:ext cx="4033101" cy="25730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Connector 6">
              <a:extLst>
                <a:ext uri="{FF2B5EF4-FFF2-40B4-BE49-F238E27FC236}">
                  <a16:creationId xmlns:a16="http://schemas.microsoft.com/office/drawing/2014/main" id="{5E8F0216-9B37-4400-AAF8-A3760E3DD9AE}"/>
                </a:ext>
              </a:extLst>
            </p:cNvPr>
            <p:cNvCxnSpPr>
              <a:cxnSpLocks/>
            </p:cNvCxnSpPr>
            <p:nvPr/>
          </p:nvCxnSpPr>
          <p:spPr>
            <a:xfrm>
              <a:off x="7937369" y="1388333"/>
              <a:ext cx="0" cy="2513618"/>
            </a:xfrm>
            <a:prstGeom prst="line">
              <a:avLst/>
            </a:prstGeom>
            <a:ln w="28575">
              <a:solidFill>
                <a:srgbClr val="FB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BAD0464-936A-480F-BC32-757B9DC9A45F}"/>
                </a:ext>
              </a:extLst>
            </p:cNvPr>
            <p:cNvSpPr txBox="1"/>
            <p:nvPr/>
          </p:nvSpPr>
          <p:spPr>
            <a:xfrm>
              <a:off x="7767687" y="3695307"/>
              <a:ext cx="636226" cy="261610"/>
            </a:xfrm>
            <a:prstGeom prst="rect">
              <a:avLst/>
            </a:prstGeom>
            <a:noFill/>
          </p:spPr>
          <p:txBody>
            <a:bodyPr wrap="square" rtlCol="0">
              <a:spAutoFit/>
            </a:bodyPr>
            <a:lstStyle/>
            <a:p>
              <a:r>
                <a:rPr lang="en-US" sz="1100" b="1">
                  <a:solidFill>
                    <a:srgbClr val="FF0000"/>
                  </a:solidFill>
                </a:rPr>
                <a:t>10</a:t>
              </a:r>
              <a:endParaRPr lang="en-SG" sz="1100" b="1">
                <a:solidFill>
                  <a:srgbClr val="FF0000"/>
                </a:solidFill>
              </a:endParaRPr>
            </a:p>
          </p:txBody>
        </p:sp>
      </p:grpSp>
    </p:spTree>
    <p:custDataLst>
      <p:tags r:id="rId1"/>
    </p:custDataLst>
    <p:extLst>
      <p:ext uri="{BB962C8B-B14F-4D97-AF65-F5344CB8AC3E}">
        <p14:creationId xmlns:p14="http://schemas.microsoft.com/office/powerpoint/2010/main" val="2966070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891604" y="250561"/>
            <a:ext cx="6408807" cy="646331"/>
          </a:xfrm>
          <a:prstGeom prst="rect">
            <a:avLst/>
          </a:prstGeom>
          <a:noFill/>
        </p:spPr>
        <p:txBody>
          <a:bodyPr wrap="none" rtlCol="0">
            <a:spAutoFit/>
          </a:bodyPr>
          <a:lstStyle/>
          <a:p>
            <a:pPr algn="ctr"/>
            <a:r>
              <a:rPr lang="en-US" altLang="zh-CN" sz="3600" b="1">
                <a:solidFill>
                  <a:schemeClr val="accent1"/>
                </a:solidFill>
                <a:cs typeface="+mn-ea"/>
                <a:sym typeface="+mn-lt"/>
              </a:rPr>
              <a:t>Community Change by Time</a:t>
            </a:r>
            <a:endParaRPr lang="zh-CN" altLang="en-US" sz="3600" b="1">
              <a:solidFill>
                <a:schemeClr val="accent1"/>
              </a:solidFill>
              <a:cs typeface="+mn-ea"/>
              <a:sym typeface="+mn-lt"/>
            </a:endParaRPr>
          </a:p>
        </p:txBody>
      </p:sp>
      <p:sp>
        <p:nvSpPr>
          <p:cNvPr id="33" name="矩形 32"/>
          <p:cNvSpPr/>
          <p:nvPr userDrawn="1"/>
        </p:nvSpPr>
        <p:spPr>
          <a:xfrm>
            <a:off x="2288853" y="855736"/>
            <a:ext cx="7614294" cy="430887"/>
          </a:xfrm>
          <a:prstGeom prst="rect">
            <a:avLst/>
          </a:prstGeom>
        </p:spPr>
        <p:txBody>
          <a:bodyPr wrap="square">
            <a:spAutoFit/>
          </a:bodyPr>
          <a:lstStyle/>
          <a:p>
            <a:pPr algn="ctr"/>
            <a:r>
              <a:rPr lang="en-US" altLang="zh-CN" sz="1100">
                <a:solidFill>
                  <a:schemeClr val="bg2">
                    <a:lumMod val="75000"/>
                  </a:schemeClr>
                </a:solidFill>
                <a:cs typeface="+mn-ea"/>
                <a:sym typeface="+mn-lt"/>
              </a:rPr>
              <a:t>We run community detection to detect the community of users in stack overflow.</a:t>
            </a:r>
            <a:endParaRPr lang="zh-CN" altLang="en-US" sz="1100">
              <a:solidFill>
                <a:schemeClr val="bg2">
                  <a:lumMod val="75000"/>
                </a:schemeClr>
              </a:solidFill>
              <a:cs typeface="+mn-ea"/>
              <a:sym typeface="+mn-lt"/>
            </a:endParaRPr>
          </a:p>
          <a:p>
            <a:pPr algn="ctr"/>
            <a:endParaRPr lang="zh-CN" altLang="en-US" sz="1100">
              <a:solidFill>
                <a:schemeClr val="bg2">
                  <a:lumMod val="75000"/>
                </a:schemeClr>
              </a:solidFill>
              <a:cs typeface="+mn-ea"/>
              <a:sym typeface="+mn-lt"/>
            </a:endParaRPr>
          </a:p>
        </p:txBody>
      </p:sp>
      <p:sp>
        <p:nvSpPr>
          <p:cNvPr id="14" name="Rectangle 13">
            <a:extLst>
              <a:ext uri="{FF2B5EF4-FFF2-40B4-BE49-F238E27FC236}">
                <a16:creationId xmlns:a16="http://schemas.microsoft.com/office/drawing/2014/main" id="{24CD172A-1C50-401E-86ED-16BC065F192F}"/>
              </a:ext>
            </a:extLst>
          </p:cNvPr>
          <p:cNvSpPr/>
          <p:nvPr/>
        </p:nvSpPr>
        <p:spPr>
          <a:xfrm>
            <a:off x="1099825" y="3846136"/>
            <a:ext cx="1939262" cy="410882"/>
          </a:xfrm>
          <a:prstGeom prst="rect">
            <a:avLst/>
          </a:prstGeom>
          <a:solidFill>
            <a:srgbClr val="EA802E"/>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2009</a:t>
            </a:r>
            <a:endParaRPr lang="en-SG">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7" name="Rectangle 16">
            <a:extLst>
              <a:ext uri="{FF2B5EF4-FFF2-40B4-BE49-F238E27FC236}">
                <a16:creationId xmlns:a16="http://schemas.microsoft.com/office/drawing/2014/main" id="{9ACFC468-7020-4ABB-B648-EE5C70598F67}"/>
              </a:ext>
            </a:extLst>
          </p:cNvPr>
          <p:cNvSpPr/>
          <p:nvPr/>
        </p:nvSpPr>
        <p:spPr>
          <a:xfrm>
            <a:off x="3039087" y="3846136"/>
            <a:ext cx="1939262" cy="410882"/>
          </a:xfrm>
          <a:prstGeom prst="rect">
            <a:avLst/>
          </a:prstGeom>
          <a:solidFill>
            <a:srgbClr val="475769"/>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2012</a:t>
            </a:r>
            <a:endParaRPr lang="en-SG">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8" name="Rectangle 17">
            <a:extLst>
              <a:ext uri="{FF2B5EF4-FFF2-40B4-BE49-F238E27FC236}">
                <a16:creationId xmlns:a16="http://schemas.microsoft.com/office/drawing/2014/main" id="{5278AE86-96B7-428C-97E5-198CBA86A3A0}"/>
              </a:ext>
            </a:extLst>
          </p:cNvPr>
          <p:cNvSpPr/>
          <p:nvPr/>
        </p:nvSpPr>
        <p:spPr>
          <a:xfrm>
            <a:off x="4978349" y="3845684"/>
            <a:ext cx="1939262" cy="410882"/>
          </a:xfrm>
          <a:prstGeom prst="rect">
            <a:avLst/>
          </a:prstGeom>
          <a:solidFill>
            <a:srgbClr val="EA802E"/>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2015</a:t>
            </a:r>
            <a:endParaRPr lang="en-SG">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9" name="Rectangle 18">
            <a:extLst>
              <a:ext uri="{FF2B5EF4-FFF2-40B4-BE49-F238E27FC236}">
                <a16:creationId xmlns:a16="http://schemas.microsoft.com/office/drawing/2014/main" id="{E47C0F24-4CA7-4E75-9AA2-720B1744C85D}"/>
              </a:ext>
            </a:extLst>
          </p:cNvPr>
          <p:cNvSpPr/>
          <p:nvPr/>
        </p:nvSpPr>
        <p:spPr>
          <a:xfrm>
            <a:off x="6917611" y="3845684"/>
            <a:ext cx="1939262" cy="410882"/>
          </a:xfrm>
          <a:prstGeom prst="rect">
            <a:avLst/>
          </a:prstGeom>
          <a:solidFill>
            <a:srgbClr val="475769"/>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2018</a:t>
            </a:r>
            <a:endParaRPr lang="en-SG">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0" name="Rectangle 19">
            <a:extLst>
              <a:ext uri="{FF2B5EF4-FFF2-40B4-BE49-F238E27FC236}">
                <a16:creationId xmlns:a16="http://schemas.microsoft.com/office/drawing/2014/main" id="{E2C04E93-9925-46D9-8FA4-D6467C2DB0E9}"/>
              </a:ext>
            </a:extLst>
          </p:cNvPr>
          <p:cNvSpPr/>
          <p:nvPr/>
        </p:nvSpPr>
        <p:spPr>
          <a:xfrm>
            <a:off x="8856873" y="3848646"/>
            <a:ext cx="1939262" cy="410882"/>
          </a:xfrm>
          <a:prstGeom prst="rect">
            <a:avLst/>
          </a:prstGeom>
          <a:solidFill>
            <a:srgbClr val="EA802E"/>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2020</a:t>
            </a:r>
            <a:endParaRPr lang="en-SG">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21" name="Graphic 20">
            <a:extLst>
              <a:ext uri="{FF2B5EF4-FFF2-40B4-BE49-F238E27FC236}">
                <a16:creationId xmlns:a16="http://schemas.microsoft.com/office/drawing/2014/main" id="{63C8E216-511F-4D57-8225-C4DD77F9AB9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370" y="3836684"/>
            <a:ext cx="498970" cy="498970"/>
          </a:xfrm>
          <a:prstGeom prst="rect">
            <a:avLst/>
          </a:prstGeom>
        </p:spPr>
      </p:pic>
      <p:pic>
        <p:nvPicPr>
          <p:cNvPr id="23" name="Picture 22" descr="A close up of a plant&#10;&#10;Description automatically generated">
            <a:extLst>
              <a:ext uri="{FF2B5EF4-FFF2-40B4-BE49-F238E27FC236}">
                <a16:creationId xmlns:a16="http://schemas.microsoft.com/office/drawing/2014/main" id="{C011DDC3-915B-4A14-BE09-7B40B9710D0B}"/>
              </a:ext>
            </a:extLst>
          </p:cNvPr>
          <p:cNvPicPr>
            <a:picLocks noChangeAspect="1"/>
          </p:cNvPicPr>
          <p:nvPr/>
        </p:nvPicPr>
        <p:blipFill rotWithShape="1">
          <a:blip r:embed="rId6">
            <a:extLst>
              <a:ext uri="{28A0092B-C50C-407E-A947-70E740481C1C}">
                <a14:useLocalDpi xmlns:a14="http://schemas.microsoft.com/office/drawing/2010/main" val="0"/>
              </a:ext>
            </a:extLst>
          </a:blip>
          <a:srcRect l="16441"/>
          <a:stretch/>
        </p:blipFill>
        <p:spPr>
          <a:xfrm>
            <a:off x="2375992" y="4574468"/>
            <a:ext cx="3265451" cy="1937670"/>
          </a:xfrm>
          <a:prstGeom prst="rect">
            <a:avLst/>
          </a:prstGeom>
          <a:ln w="38100" cap="sq">
            <a:solidFill>
              <a:srgbClr val="475769"/>
            </a:solidFill>
            <a:prstDash val="solid"/>
            <a:miter lim="800000"/>
          </a:ln>
          <a:effectLst>
            <a:outerShdw blurRad="50800" dist="38100" dir="2700000" algn="tl" rotWithShape="0">
              <a:srgbClr val="000000">
                <a:alpha val="43000"/>
              </a:srgbClr>
            </a:outerShdw>
          </a:effectLst>
        </p:spPr>
      </p:pic>
      <p:pic>
        <p:nvPicPr>
          <p:cNvPr id="25" name="Picture 24" descr="A close up of a flower&#10;&#10;Description automatically generated">
            <a:extLst>
              <a:ext uri="{FF2B5EF4-FFF2-40B4-BE49-F238E27FC236}">
                <a16:creationId xmlns:a16="http://schemas.microsoft.com/office/drawing/2014/main" id="{EB3DAFC1-7E09-444B-915E-3F708E9F5284}"/>
              </a:ext>
            </a:extLst>
          </p:cNvPr>
          <p:cNvPicPr>
            <a:picLocks noChangeAspect="1"/>
          </p:cNvPicPr>
          <p:nvPr/>
        </p:nvPicPr>
        <p:blipFill rotWithShape="1">
          <a:blip r:embed="rId7">
            <a:extLst>
              <a:ext uri="{28A0092B-C50C-407E-A947-70E740481C1C}">
                <a14:useLocalDpi xmlns:a14="http://schemas.microsoft.com/office/drawing/2010/main" val="0"/>
              </a:ext>
            </a:extLst>
          </a:blip>
          <a:srcRect l="7543" t="7579" r="6332" b="8653"/>
          <a:stretch/>
        </p:blipFill>
        <p:spPr>
          <a:xfrm>
            <a:off x="8247286" y="1514840"/>
            <a:ext cx="3389705" cy="2025422"/>
          </a:xfrm>
          <a:prstGeom prst="rect">
            <a:avLst/>
          </a:prstGeom>
          <a:ln w="38100" cap="sq">
            <a:solidFill>
              <a:srgbClr val="EA802E"/>
            </a:solidFill>
            <a:prstDash val="solid"/>
            <a:miter lim="800000"/>
          </a:ln>
          <a:effectLst>
            <a:outerShdw blurRad="50800" dist="38100" dir="2700000" algn="tl" rotWithShape="0">
              <a:srgbClr val="000000">
                <a:alpha val="43000"/>
              </a:srgbClr>
            </a:outerShdw>
          </a:effectLst>
        </p:spPr>
      </p:pic>
      <p:grpSp>
        <p:nvGrpSpPr>
          <p:cNvPr id="31" name="Group 30">
            <a:extLst>
              <a:ext uri="{FF2B5EF4-FFF2-40B4-BE49-F238E27FC236}">
                <a16:creationId xmlns:a16="http://schemas.microsoft.com/office/drawing/2014/main" id="{0D5FB8A9-F341-465A-83F4-4CA61F5FCD0B}"/>
              </a:ext>
            </a:extLst>
          </p:cNvPr>
          <p:cNvGrpSpPr/>
          <p:nvPr/>
        </p:nvGrpSpPr>
        <p:grpSpPr>
          <a:xfrm>
            <a:off x="10442710" y="4989228"/>
            <a:ext cx="1371045" cy="1352996"/>
            <a:chOff x="10442710" y="4989228"/>
            <a:chExt cx="1371045" cy="1352996"/>
          </a:xfrm>
        </p:grpSpPr>
        <p:sp>
          <p:nvSpPr>
            <p:cNvPr id="26" name="Rectangle 25">
              <a:extLst>
                <a:ext uri="{FF2B5EF4-FFF2-40B4-BE49-F238E27FC236}">
                  <a16:creationId xmlns:a16="http://schemas.microsoft.com/office/drawing/2014/main" id="{AF6C2FF9-77FD-4BE9-94E2-E5B131236F76}"/>
                </a:ext>
              </a:extLst>
            </p:cNvPr>
            <p:cNvSpPr/>
            <p:nvPr/>
          </p:nvSpPr>
          <p:spPr>
            <a:xfrm>
              <a:off x="10442713" y="5035826"/>
              <a:ext cx="516835" cy="233090"/>
            </a:xfrm>
            <a:prstGeom prst="rect">
              <a:avLst/>
            </a:prstGeom>
            <a:solidFill>
              <a:srgbClr val="FB0000"/>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Arial" panose="020B0604020202020204" pitchFamily="34" charset="0"/>
                <a:ea typeface="微软雅黑" panose="020B0503020204020204" pitchFamily="34" charset="-122"/>
                <a:sym typeface="Arial" panose="020B0604020202020204" pitchFamily="34" charset="0"/>
              </a:endParaRPr>
            </a:p>
          </p:txBody>
        </p:sp>
        <p:sp>
          <p:nvSpPr>
            <p:cNvPr id="28" name="Rectangle 27">
              <a:extLst>
                <a:ext uri="{FF2B5EF4-FFF2-40B4-BE49-F238E27FC236}">
                  <a16:creationId xmlns:a16="http://schemas.microsoft.com/office/drawing/2014/main" id="{EBAE3F35-E428-4BC0-B49D-C877709566D0}"/>
                </a:ext>
              </a:extLst>
            </p:cNvPr>
            <p:cNvSpPr/>
            <p:nvPr/>
          </p:nvSpPr>
          <p:spPr>
            <a:xfrm>
              <a:off x="10442712" y="5389362"/>
              <a:ext cx="516835" cy="233090"/>
            </a:xfrm>
            <a:prstGeom prst="rect">
              <a:avLst/>
            </a:prstGeom>
            <a:solidFill>
              <a:srgbClr val="0000F3"/>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Arial" panose="020B0604020202020204" pitchFamily="34" charset="0"/>
                <a:ea typeface="微软雅黑" panose="020B0503020204020204" pitchFamily="34" charset="-122"/>
                <a:sym typeface="Arial" panose="020B0604020202020204" pitchFamily="34" charset="0"/>
              </a:endParaRPr>
            </a:p>
          </p:txBody>
        </p:sp>
        <p:sp>
          <p:nvSpPr>
            <p:cNvPr id="29" name="Rectangle 28">
              <a:extLst>
                <a:ext uri="{FF2B5EF4-FFF2-40B4-BE49-F238E27FC236}">
                  <a16:creationId xmlns:a16="http://schemas.microsoft.com/office/drawing/2014/main" id="{2793FE3C-00CD-4EDE-A26D-03DBD653F572}"/>
                </a:ext>
              </a:extLst>
            </p:cNvPr>
            <p:cNvSpPr/>
            <p:nvPr/>
          </p:nvSpPr>
          <p:spPr>
            <a:xfrm>
              <a:off x="10442711" y="5742898"/>
              <a:ext cx="516835" cy="233090"/>
            </a:xfrm>
            <a:prstGeom prst="rect">
              <a:avLst/>
            </a:prstGeom>
            <a:solidFill>
              <a:srgbClr val="FFB800"/>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Arial" panose="020B0604020202020204" pitchFamily="34" charset="0"/>
                <a:ea typeface="微软雅黑" panose="020B0503020204020204" pitchFamily="34" charset="-122"/>
                <a:sym typeface="Arial" panose="020B0604020202020204" pitchFamily="34" charset="0"/>
              </a:endParaRPr>
            </a:p>
          </p:txBody>
        </p:sp>
        <p:sp>
          <p:nvSpPr>
            <p:cNvPr id="30" name="Rectangle 29">
              <a:extLst>
                <a:ext uri="{FF2B5EF4-FFF2-40B4-BE49-F238E27FC236}">
                  <a16:creationId xmlns:a16="http://schemas.microsoft.com/office/drawing/2014/main" id="{3D18F5C0-5DAF-4434-840B-4AE6F27139A1}"/>
                </a:ext>
              </a:extLst>
            </p:cNvPr>
            <p:cNvSpPr/>
            <p:nvPr/>
          </p:nvSpPr>
          <p:spPr>
            <a:xfrm>
              <a:off x="10442710" y="6096434"/>
              <a:ext cx="516835" cy="233090"/>
            </a:xfrm>
            <a:prstGeom prst="rect">
              <a:avLst/>
            </a:prstGeom>
            <a:solidFill>
              <a:srgbClr val="00B050"/>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26">
              <a:extLst>
                <a:ext uri="{FF2B5EF4-FFF2-40B4-BE49-F238E27FC236}">
                  <a16:creationId xmlns:a16="http://schemas.microsoft.com/office/drawing/2014/main" id="{5A780FBC-D23F-40D4-A59B-22A441BEC392}"/>
                </a:ext>
              </a:extLst>
            </p:cNvPr>
            <p:cNvSpPr txBox="1"/>
            <p:nvPr/>
          </p:nvSpPr>
          <p:spPr>
            <a:xfrm>
              <a:off x="11000955" y="4989228"/>
              <a:ext cx="812800" cy="292388"/>
            </a:xfrm>
            <a:prstGeom prst="rect">
              <a:avLst/>
            </a:prstGeom>
            <a:noFill/>
          </p:spPr>
          <p:txBody>
            <a:bodyPr wrap="square" rtlCol="0">
              <a:spAutoFit/>
            </a:bodyPr>
            <a:lstStyle/>
            <a:p>
              <a:r>
                <a:rPr lang="en-SG" sz="1300" b="1"/>
                <a:t>C#</a:t>
              </a:r>
            </a:p>
          </p:txBody>
        </p:sp>
        <p:sp>
          <p:nvSpPr>
            <p:cNvPr id="32" name="TextBox 31">
              <a:extLst>
                <a:ext uri="{FF2B5EF4-FFF2-40B4-BE49-F238E27FC236}">
                  <a16:creationId xmlns:a16="http://schemas.microsoft.com/office/drawing/2014/main" id="{F109F247-82DB-47B7-BDD6-95A68140EA18}"/>
                </a:ext>
              </a:extLst>
            </p:cNvPr>
            <p:cNvSpPr txBox="1"/>
            <p:nvPr/>
          </p:nvSpPr>
          <p:spPr>
            <a:xfrm>
              <a:off x="11000955" y="5342764"/>
              <a:ext cx="812800" cy="292388"/>
            </a:xfrm>
            <a:prstGeom prst="rect">
              <a:avLst/>
            </a:prstGeom>
            <a:noFill/>
          </p:spPr>
          <p:txBody>
            <a:bodyPr wrap="square" rtlCol="0">
              <a:spAutoFit/>
            </a:bodyPr>
            <a:lstStyle/>
            <a:p>
              <a:r>
                <a:rPr lang="en-SG" sz="1300" b="1"/>
                <a:t>Ruby</a:t>
              </a:r>
            </a:p>
          </p:txBody>
        </p:sp>
        <p:sp>
          <p:nvSpPr>
            <p:cNvPr id="34" name="TextBox 33">
              <a:extLst>
                <a:ext uri="{FF2B5EF4-FFF2-40B4-BE49-F238E27FC236}">
                  <a16:creationId xmlns:a16="http://schemas.microsoft.com/office/drawing/2014/main" id="{9754F356-57F5-4EF3-9B34-63742FCFCB39}"/>
                </a:ext>
              </a:extLst>
            </p:cNvPr>
            <p:cNvSpPr txBox="1"/>
            <p:nvPr/>
          </p:nvSpPr>
          <p:spPr>
            <a:xfrm>
              <a:off x="11000955" y="5696300"/>
              <a:ext cx="812800" cy="292388"/>
            </a:xfrm>
            <a:prstGeom prst="rect">
              <a:avLst/>
            </a:prstGeom>
            <a:noFill/>
          </p:spPr>
          <p:txBody>
            <a:bodyPr wrap="square" rtlCol="0">
              <a:spAutoFit/>
            </a:bodyPr>
            <a:lstStyle/>
            <a:p>
              <a:r>
                <a:rPr lang="en-SG" sz="1300" b="1"/>
                <a:t>Python</a:t>
              </a:r>
            </a:p>
          </p:txBody>
        </p:sp>
        <p:sp>
          <p:nvSpPr>
            <p:cNvPr id="35" name="TextBox 34">
              <a:extLst>
                <a:ext uri="{FF2B5EF4-FFF2-40B4-BE49-F238E27FC236}">
                  <a16:creationId xmlns:a16="http://schemas.microsoft.com/office/drawing/2014/main" id="{01F995B6-A796-425D-AE00-3BE2106F6376}"/>
                </a:ext>
              </a:extLst>
            </p:cNvPr>
            <p:cNvSpPr txBox="1"/>
            <p:nvPr/>
          </p:nvSpPr>
          <p:spPr>
            <a:xfrm>
              <a:off x="11000955" y="6049836"/>
              <a:ext cx="812800" cy="292388"/>
            </a:xfrm>
            <a:prstGeom prst="rect">
              <a:avLst/>
            </a:prstGeom>
            <a:noFill/>
          </p:spPr>
          <p:txBody>
            <a:bodyPr wrap="square" rtlCol="0">
              <a:spAutoFit/>
            </a:bodyPr>
            <a:lstStyle/>
            <a:p>
              <a:r>
                <a:rPr lang="en-SG" sz="1300" b="1"/>
                <a:t>React</a:t>
              </a:r>
            </a:p>
          </p:txBody>
        </p:sp>
      </p:grpSp>
      <p:pic>
        <p:nvPicPr>
          <p:cNvPr id="5" name="Picture 4" descr="A close up of a logo&#10;&#10;Description automatically generated">
            <a:extLst>
              <a:ext uri="{FF2B5EF4-FFF2-40B4-BE49-F238E27FC236}">
                <a16:creationId xmlns:a16="http://schemas.microsoft.com/office/drawing/2014/main" id="{86E55269-8732-499B-B526-FC3BA37FE265}"/>
              </a:ext>
            </a:extLst>
          </p:cNvPr>
          <p:cNvPicPr>
            <a:picLocks noChangeAspect="1"/>
          </p:cNvPicPr>
          <p:nvPr/>
        </p:nvPicPr>
        <p:blipFill rotWithShape="1">
          <a:blip r:embed="rId8">
            <a:extLst>
              <a:ext uri="{28A0092B-C50C-407E-A947-70E740481C1C}">
                <a14:useLocalDpi xmlns:a14="http://schemas.microsoft.com/office/drawing/2010/main" val="0"/>
              </a:ext>
            </a:extLst>
          </a:blip>
          <a:srcRect l="-760" r="1745"/>
          <a:stretch/>
        </p:blipFill>
        <p:spPr>
          <a:xfrm>
            <a:off x="211424" y="1514840"/>
            <a:ext cx="3438495" cy="2025422"/>
          </a:xfrm>
          <a:prstGeom prst="rect">
            <a:avLst/>
          </a:prstGeom>
          <a:ln w="38100" cap="sq">
            <a:solidFill>
              <a:srgbClr val="EA802E"/>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E5350E76-31EC-4CD7-8BF8-CEF6CCA20714}"/>
              </a:ext>
            </a:extLst>
          </p:cNvPr>
          <p:cNvPicPr>
            <a:picLocks noChangeAspect="1"/>
          </p:cNvPicPr>
          <p:nvPr/>
        </p:nvPicPr>
        <p:blipFill rotWithShape="1">
          <a:blip r:embed="rId9"/>
          <a:srcRect l="15508" r="22728"/>
          <a:stretch/>
        </p:blipFill>
        <p:spPr>
          <a:xfrm rot="16200000">
            <a:off x="4941058" y="802516"/>
            <a:ext cx="2013845" cy="3438496"/>
          </a:xfrm>
          <a:prstGeom prst="rect">
            <a:avLst/>
          </a:prstGeom>
          <a:ln w="38100" cap="sq">
            <a:solidFill>
              <a:srgbClr val="EA802E"/>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54CB14F-918D-4BE5-8974-E78035C81A32}"/>
              </a:ext>
            </a:extLst>
          </p:cNvPr>
          <p:cNvPicPr>
            <a:picLocks/>
          </p:cNvPicPr>
          <p:nvPr/>
        </p:nvPicPr>
        <p:blipFill>
          <a:blip r:embed="rId10"/>
          <a:stretch>
            <a:fillRect/>
          </a:stretch>
        </p:blipFill>
        <p:spPr>
          <a:xfrm>
            <a:off x="6255038" y="4574039"/>
            <a:ext cx="3264408" cy="1938528"/>
          </a:xfrm>
          <a:prstGeom prst="rect">
            <a:avLst/>
          </a:prstGeom>
          <a:ln w="38100" cap="sq">
            <a:solidFill>
              <a:srgbClr val="475769"/>
            </a:solidFill>
            <a:prstDash val="solid"/>
            <a:miter lim="800000"/>
          </a:ln>
          <a:effectLst>
            <a:outerShdw blurRad="50800" dist="38100" dir="2700000" algn="tl" rotWithShape="0">
              <a:srgbClr val="000000">
                <a:alpha val="43000"/>
              </a:srgbClr>
            </a:outerShdw>
          </a:effectLst>
        </p:spPr>
      </p:pic>
      <p:cxnSp>
        <p:nvCxnSpPr>
          <p:cNvPr id="36" name="îŝḷîḓé-Straight Connector 45">
            <a:extLst>
              <a:ext uri="{FF2B5EF4-FFF2-40B4-BE49-F238E27FC236}">
                <a16:creationId xmlns:a16="http://schemas.microsoft.com/office/drawing/2014/main" id="{D8EE89FA-5FA9-4859-B182-D68BA9AB71FC}"/>
              </a:ext>
            </a:extLst>
          </p:cNvPr>
          <p:cNvCxnSpPr>
            <a:cxnSpLocks/>
          </p:cNvCxnSpPr>
          <p:nvPr/>
        </p:nvCxnSpPr>
        <p:spPr>
          <a:xfrm flipV="1">
            <a:off x="2069456" y="3429000"/>
            <a:ext cx="0" cy="552679"/>
          </a:xfrm>
          <a:prstGeom prst="line">
            <a:avLst/>
          </a:prstGeom>
          <a:ln w="28575" cmpd="sng">
            <a:solidFill>
              <a:srgbClr val="EA802E"/>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37" name="îŝḷîḓé-Straight Connector 45">
            <a:extLst>
              <a:ext uri="{FF2B5EF4-FFF2-40B4-BE49-F238E27FC236}">
                <a16:creationId xmlns:a16="http://schemas.microsoft.com/office/drawing/2014/main" id="{EF47DE38-F0AA-4727-AC8F-BD9FD003D2D3}"/>
              </a:ext>
            </a:extLst>
          </p:cNvPr>
          <p:cNvCxnSpPr>
            <a:cxnSpLocks/>
          </p:cNvCxnSpPr>
          <p:nvPr/>
        </p:nvCxnSpPr>
        <p:spPr>
          <a:xfrm flipV="1">
            <a:off x="5947980" y="3429000"/>
            <a:ext cx="0" cy="552679"/>
          </a:xfrm>
          <a:prstGeom prst="line">
            <a:avLst/>
          </a:prstGeom>
          <a:ln w="28575" cmpd="sng">
            <a:solidFill>
              <a:srgbClr val="EA802E"/>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38" name="îŝḷîḓé-Straight Connector 45">
            <a:extLst>
              <a:ext uri="{FF2B5EF4-FFF2-40B4-BE49-F238E27FC236}">
                <a16:creationId xmlns:a16="http://schemas.microsoft.com/office/drawing/2014/main" id="{7AB9DC42-4688-4959-BC42-A0A9C7E8F1DB}"/>
              </a:ext>
            </a:extLst>
          </p:cNvPr>
          <p:cNvCxnSpPr>
            <a:cxnSpLocks/>
          </p:cNvCxnSpPr>
          <p:nvPr/>
        </p:nvCxnSpPr>
        <p:spPr>
          <a:xfrm flipV="1">
            <a:off x="9826504" y="3429000"/>
            <a:ext cx="0" cy="552679"/>
          </a:xfrm>
          <a:prstGeom prst="line">
            <a:avLst/>
          </a:prstGeom>
          <a:ln w="28575" cmpd="sng">
            <a:solidFill>
              <a:srgbClr val="EA802E"/>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39" name="îŝḷîḓé-Straight Connector 45">
            <a:extLst>
              <a:ext uri="{FF2B5EF4-FFF2-40B4-BE49-F238E27FC236}">
                <a16:creationId xmlns:a16="http://schemas.microsoft.com/office/drawing/2014/main" id="{90A07F39-AEE6-40CF-82A0-89D34585CA87}"/>
              </a:ext>
            </a:extLst>
          </p:cNvPr>
          <p:cNvCxnSpPr>
            <a:cxnSpLocks/>
          </p:cNvCxnSpPr>
          <p:nvPr/>
        </p:nvCxnSpPr>
        <p:spPr>
          <a:xfrm>
            <a:off x="4008717" y="4048069"/>
            <a:ext cx="0" cy="638450"/>
          </a:xfrm>
          <a:prstGeom prst="line">
            <a:avLst/>
          </a:prstGeom>
          <a:ln w="28575" cmpd="sng">
            <a:solidFill>
              <a:srgbClr val="475769"/>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40" name="îŝḷîḓé-Straight Connector 45">
            <a:extLst>
              <a:ext uri="{FF2B5EF4-FFF2-40B4-BE49-F238E27FC236}">
                <a16:creationId xmlns:a16="http://schemas.microsoft.com/office/drawing/2014/main" id="{7033CC54-931D-49EC-B620-2547318B6B0C}"/>
              </a:ext>
            </a:extLst>
          </p:cNvPr>
          <p:cNvCxnSpPr>
            <a:cxnSpLocks/>
          </p:cNvCxnSpPr>
          <p:nvPr/>
        </p:nvCxnSpPr>
        <p:spPr>
          <a:xfrm>
            <a:off x="7887242" y="3994215"/>
            <a:ext cx="0" cy="701731"/>
          </a:xfrm>
          <a:prstGeom prst="line">
            <a:avLst/>
          </a:prstGeom>
          <a:ln w="28575" cmpd="sng">
            <a:solidFill>
              <a:srgbClr val="475769"/>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46617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userDrawn="1"/>
        </p:nvSpPr>
        <p:spPr>
          <a:xfrm>
            <a:off x="2891600" y="250561"/>
            <a:ext cx="6408806" cy="646331"/>
          </a:xfrm>
          <a:prstGeom prst="rect">
            <a:avLst/>
          </a:prstGeom>
          <a:noFill/>
        </p:spPr>
        <p:txBody>
          <a:bodyPr wrap="none" rtlCol="0">
            <a:spAutoFit/>
          </a:bodyPr>
          <a:lstStyle/>
          <a:p>
            <a:pPr algn="ctr"/>
            <a:r>
              <a:rPr lang="en-US" altLang="zh-CN" sz="3600" b="1">
                <a:solidFill>
                  <a:schemeClr val="accent1"/>
                </a:solidFill>
                <a:cs typeface="+mn-ea"/>
                <a:sym typeface="+mn-lt"/>
              </a:rPr>
              <a:t>Community Change by Time</a:t>
            </a:r>
            <a:endParaRPr lang="zh-CN" altLang="en-US" sz="3600" b="1">
              <a:solidFill>
                <a:schemeClr val="accent1"/>
              </a:solidFill>
              <a:cs typeface="+mn-ea"/>
              <a:sym typeface="+mn-lt"/>
            </a:endParaRPr>
          </a:p>
        </p:txBody>
      </p:sp>
      <p:sp>
        <p:nvSpPr>
          <p:cNvPr id="33" name="矩形 32"/>
          <p:cNvSpPr/>
          <p:nvPr userDrawn="1"/>
        </p:nvSpPr>
        <p:spPr>
          <a:xfrm>
            <a:off x="2288853" y="855736"/>
            <a:ext cx="7614294" cy="430887"/>
          </a:xfrm>
          <a:prstGeom prst="rect">
            <a:avLst/>
          </a:prstGeom>
        </p:spPr>
        <p:txBody>
          <a:bodyPr wrap="square">
            <a:spAutoFit/>
          </a:bodyPr>
          <a:lstStyle/>
          <a:p>
            <a:pPr algn="ctr"/>
            <a:r>
              <a:rPr lang="en-US" altLang="zh-CN" sz="1100">
                <a:solidFill>
                  <a:schemeClr val="bg2">
                    <a:lumMod val="75000"/>
                  </a:schemeClr>
                </a:solidFill>
                <a:cs typeface="+mn-ea"/>
                <a:sym typeface="+mn-lt"/>
              </a:rPr>
              <a:t>We run community detection to detect the community of users in stack overflow.</a:t>
            </a:r>
            <a:endParaRPr lang="zh-CN" altLang="en-US" sz="1100">
              <a:solidFill>
                <a:schemeClr val="bg2">
                  <a:lumMod val="75000"/>
                </a:schemeClr>
              </a:solidFill>
              <a:cs typeface="+mn-ea"/>
              <a:sym typeface="+mn-lt"/>
            </a:endParaRPr>
          </a:p>
          <a:p>
            <a:pPr algn="ctr"/>
            <a:endParaRPr lang="zh-CN" altLang="en-US" sz="1100">
              <a:solidFill>
                <a:schemeClr val="bg2">
                  <a:lumMod val="75000"/>
                </a:schemeClr>
              </a:solidFill>
              <a:cs typeface="+mn-ea"/>
              <a:sym typeface="+mn-lt"/>
            </a:endParaRPr>
          </a:p>
        </p:txBody>
      </p:sp>
      <p:sp>
        <p:nvSpPr>
          <p:cNvPr id="3" name="TextBox 2">
            <a:extLst>
              <a:ext uri="{FF2B5EF4-FFF2-40B4-BE49-F238E27FC236}">
                <a16:creationId xmlns:a16="http://schemas.microsoft.com/office/drawing/2014/main" id="{23E57700-3A5B-4A4F-986B-C13065DA154A}"/>
              </a:ext>
            </a:extLst>
          </p:cNvPr>
          <p:cNvSpPr txBox="1"/>
          <p:nvPr/>
        </p:nvSpPr>
        <p:spPr>
          <a:xfrm>
            <a:off x="750447" y="6289881"/>
            <a:ext cx="6340272" cy="292388"/>
          </a:xfrm>
          <a:prstGeom prst="rect">
            <a:avLst/>
          </a:prstGeom>
          <a:noFill/>
        </p:spPr>
        <p:txBody>
          <a:bodyPr wrap="square" rtlCol="0">
            <a:spAutoFit/>
          </a:bodyPr>
          <a:lstStyle/>
          <a:p>
            <a:r>
              <a:rPr lang="en-SG" sz="1300"/>
              <a:t>* In 2020, in ‘React’ community, there are some questions about JS.</a:t>
            </a:r>
          </a:p>
        </p:txBody>
      </p:sp>
      <p:sp>
        <p:nvSpPr>
          <p:cNvPr id="13" name="Rectangle 12">
            <a:extLst>
              <a:ext uri="{FF2B5EF4-FFF2-40B4-BE49-F238E27FC236}">
                <a16:creationId xmlns:a16="http://schemas.microsoft.com/office/drawing/2014/main" id="{327BB6B9-0589-4D5D-9544-A99CF77D11EA}"/>
              </a:ext>
            </a:extLst>
          </p:cNvPr>
          <p:cNvSpPr/>
          <p:nvPr/>
        </p:nvSpPr>
        <p:spPr>
          <a:xfrm>
            <a:off x="6937172" y="2374345"/>
            <a:ext cx="5016500" cy="548957"/>
          </a:xfrm>
          <a:prstGeom prst="rect">
            <a:avLst/>
          </a:prstGeom>
          <a:noFill/>
          <a:ln w="28575" cap="flat" cmpd="sng" algn="ctr">
            <a:solidFill>
              <a:srgbClr val="EA802E"/>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tx1"/>
                </a:solidFill>
                <a:latin typeface="Arial" panose="020B0604020202020204" pitchFamily="34" charset="0"/>
                <a:ea typeface="微软雅黑" panose="020B0503020204020204" pitchFamily="34" charset="-122"/>
                <a:sym typeface="Arial" panose="020B0604020202020204" pitchFamily="34" charset="0"/>
              </a:rPr>
              <a:t>C#: </a:t>
            </a:r>
            <a:r>
              <a:rPr lang="en-SG">
                <a:solidFill>
                  <a:schemeClr val="tx1"/>
                </a:solidFill>
                <a:latin typeface="Arial" panose="020B0604020202020204" pitchFamily="34" charset="0"/>
                <a:ea typeface="微软雅黑" panose="020B0503020204020204" pitchFamily="34" charset="-122"/>
                <a:sym typeface="Arial" panose="020B0604020202020204" pitchFamily="34" charset="0"/>
              </a:rPr>
              <a:t>Gets less popular, at least for freshman</a:t>
            </a:r>
          </a:p>
        </p:txBody>
      </p:sp>
      <p:sp>
        <p:nvSpPr>
          <p:cNvPr id="14" name="Rectangle 13">
            <a:extLst>
              <a:ext uri="{FF2B5EF4-FFF2-40B4-BE49-F238E27FC236}">
                <a16:creationId xmlns:a16="http://schemas.microsoft.com/office/drawing/2014/main" id="{D1F9A08E-BF0A-4C19-91DE-E550317D3392}"/>
              </a:ext>
            </a:extLst>
          </p:cNvPr>
          <p:cNvSpPr/>
          <p:nvPr/>
        </p:nvSpPr>
        <p:spPr>
          <a:xfrm>
            <a:off x="6937172" y="3207895"/>
            <a:ext cx="5016500" cy="548957"/>
          </a:xfrm>
          <a:prstGeom prst="rect">
            <a:avLst/>
          </a:prstGeom>
          <a:noFill/>
          <a:ln w="28575" cap="flat" cmpd="sng" algn="ctr">
            <a:solidFill>
              <a:srgbClr val="BBBBBD"/>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tx1"/>
                </a:solidFill>
                <a:latin typeface="Arial" panose="020B0604020202020204" pitchFamily="34" charset="0"/>
                <a:ea typeface="微软雅黑" panose="020B0503020204020204" pitchFamily="34" charset="-122"/>
                <a:sym typeface="Arial" panose="020B0604020202020204" pitchFamily="34" charset="0"/>
              </a:rPr>
              <a:t>Ruby:</a:t>
            </a:r>
            <a:r>
              <a:rPr lang="en-SG">
                <a:solidFill>
                  <a:schemeClr val="tx1"/>
                </a:solidFill>
                <a:latin typeface="Arial" panose="020B0604020202020204" pitchFamily="34" charset="0"/>
                <a:ea typeface="微软雅黑" panose="020B0503020204020204" pitchFamily="34" charset="-122"/>
                <a:sym typeface="Arial" panose="020B0604020202020204" pitchFamily="34" charset="0"/>
              </a:rPr>
              <a:t> Disappear from top 10 communities</a:t>
            </a:r>
          </a:p>
        </p:txBody>
      </p:sp>
      <p:sp>
        <p:nvSpPr>
          <p:cNvPr id="15" name="Rectangle 14">
            <a:extLst>
              <a:ext uri="{FF2B5EF4-FFF2-40B4-BE49-F238E27FC236}">
                <a16:creationId xmlns:a16="http://schemas.microsoft.com/office/drawing/2014/main" id="{23CAD327-A6D9-454B-B224-C862CBDA6BAE}"/>
              </a:ext>
            </a:extLst>
          </p:cNvPr>
          <p:cNvSpPr/>
          <p:nvPr/>
        </p:nvSpPr>
        <p:spPr>
          <a:xfrm>
            <a:off x="6937172" y="4041445"/>
            <a:ext cx="5016500" cy="548957"/>
          </a:xfrm>
          <a:prstGeom prst="rect">
            <a:avLst/>
          </a:prstGeom>
          <a:noFill/>
          <a:ln w="28575" cap="flat" cmpd="sng" algn="ctr">
            <a:solidFill>
              <a:srgbClr val="EA802E"/>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tx1"/>
                </a:solidFill>
                <a:latin typeface="Arial" panose="020B0604020202020204" pitchFamily="34" charset="0"/>
                <a:ea typeface="微软雅黑" panose="020B0503020204020204" pitchFamily="34" charset="-122"/>
                <a:sym typeface="Arial" panose="020B0604020202020204" pitchFamily="34" charset="0"/>
              </a:rPr>
              <a:t>Python:</a:t>
            </a:r>
            <a:r>
              <a:rPr lang="en-SG">
                <a:solidFill>
                  <a:schemeClr val="tx1"/>
                </a:solidFill>
                <a:latin typeface="Arial" panose="020B0604020202020204" pitchFamily="34" charset="0"/>
                <a:ea typeface="微软雅黑" panose="020B0503020204020204" pitchFamily="34" charset="-122"/>
                <a:sym typeface="Arial" panose="020B0604020202020204" pitchFamily="34" charset="0"/>
              </a:rPr>
              <a:t> Becomes popular with ML</a:t>
            </a:r>
            <a:endParaRPr lang="en-SG" sz="13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Rectangle 15">
            <a:extLst>
              <a:ext uri="{FF2B5EF4-FFF2-40B4-BE49-F238E27FC236}">
                <a16:creationId xmlns:a16="http://schemas.microsoft.com/office/drawing/2014/main" id="{053C379C-2C57-4BD7-9478-41F5193AA8A5}"/>
              </a:ext>
            </a:extLst>
          </p:cNvPr>
          <p:cNvSpPr/>
          <p:nvPr/>
        </p:nvSpPr>
        <p:spPr>
          <a:xfrm>
            <a:off x="6937172" y="4874995"/>
            <a:ext cx="5016500" cy="548957"/>
          </a:xfrm>
          <a:prstGeom prst="rect">
            <a:avLst/>
          </a:prstGeom>
          <a:noFill/>
          <a:ln w="28575" cap="flat" cmpd="sng" algn="ctr">
            <a:solidFill>
              <a:srgbClr val="BBBBBD"/>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tx1"/>
                </a:solidFill>
                <a:latin typeface="Arial" panose="020B0604020202020204" pitchFamily="34" charset="0"/>
                <a:ea typeface="微软雅黑" panose="020B0503020204020204" pitchFamily="34" charset="-122"/>
                <a:sym typeface="Arial" panose="020B0604020202020204" pitchFamily="34" charset="0"/>
              </a:rPr>
              <a:t>React: </a:t>
            </a:r>
            <a:r>
              <a:rPr lang="en-SG">
                <a:solidFill>
                  <a:schemeClr val="tx1"/>
                </a:solidFill>
                <a:latin typeface="Arial" panose="020B0604020202020204" pitchFamily="34" charset="0"/>
                <a:ea typeface="微软雅黑" panose="020B0503020204020204" pitchFamily="34" charset="-122"/>
                <a:sym typeface="Arial" panose="020B0604020202020204" pitchFamily="34" charset="0"/>
              </a:rPr>
              <a:t>Emerging JS library for frontend</a:t>
            </a:r>
            <a:endParaRPr lang="en-SG" sz="13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19" name="Chart 18">
            <a:extLst>
              <a:ext uri="{FF2B5EF4-FFF2-40B4-BE49-F238E27FC236}">
                <a16:creationId xmlns:a16="http://schemas.microsoft.com/office/drawing/2014/main" id="{14128E7D-463F-4513-A245-909AA75760A2}"/>
              </a:ext>
            </a:extLst>
          </p:cNvPr>
          <p:cNvGraphicFramePr/>
          <p:nvPr>
            <p:extLst>
              <p:ext uri="{D42A27DB-BD31-4B8C-83A1-F6EECF244321}">
                <p14:modId xmlns:p14="http://schemas.microsoft.com/office/powerpoint/2010/main" val="3279591091"/>
              </p:ext>
            </p:extLst>
          </p:nvPr>
        </p:nvGraphicFramePr>
        <p:xfrm>
          <a:off x="202322" y="1480823"/>
          <a:ext cx="6450654" cy="4594367"/>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1464947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213285" y="1967445"/>
            <a:ext cx="3562350" cy="3037682"/>
            <a:chOff x="755650" y="1929345"/>
            <a:chExt cx="3562350" cy="3037682"/>
          </a:xfrm>
        </p:grpSpPr>
        <p:sp>
          <p:nvSpPr>
            <p:cNvPr id="3" name="i$liḋe-Oval 4"/>
            <p:cNvSpPr/>
            <p:nvPr/>
          </p:nvSpPr>
          <p:spPr bwMode="auto">
            <a:xfrm>
              <a:off x="1560731" y="2263601"/>
              <a:ext cx="2222500" cy="2223081"/>
            </a:xfrm>
            <a:prstGeom prst="ellipse">
              <a:avLst/>
            </a:prstGeom>
            <a:solidFill>
              <a:schemeClr val="accent4"/>
            </a:solidFill>
            <a:ln w="50800" cap="flat">
              <a:solidFill>
                <a:schemeClr val="tx1">
                  <a:alpha val="0"/>
                </a:schemeClr>
              </a:solidFill>
              <a:prstDash val="solid"/>
              <a:miter lim="800000"/>
              <a:headEnd type="none" w="med" len="med"/>
              <a:tailEnd type="none" w="med" len="med"/>
            </a:ln>
          </p:spPr>
          <p:txBody>
            <a:bodyPr wrap="none" lIns="0" tIns="0" rIns="0" bIns="0" anchor="ctr">
              <a:normAutofit/>
            </a:bodyPr>
            <a:lstStyle/>
            <a:p>
              <a:pPr algn="ctr">
                <a:defRPr/>
              </a:pPr>
              <a:r>
                <a:rPr lang="en-SG"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Find top communities</a:t>
              </a:r>
              <a:endPar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i$liḋe-Oval 6"/>
            <p:cNvSpPr/>
            <p:nvPr/>
          </p:nvSpPr>
          <p:spPr bwMode="auto">
            <a:xfrm>
              <a:off x="3967956" y="3601420"/>
              <a:ext cx="350044" cy="349341"/>
            </a:xfrm>
            <a:prstGeom prst="ellipse">
              <a:avLst/>
            </a:prstGeom>
            <a:solidFill>
              <a:schemeClr val="bg1">
                <a:lumMod val="75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5" name="i$liḋe-Oval 7"/>
            <p:cNvSpPr/>
            <p:nvPr/>
          </p:nvSpPr>
          <p:spPr bwMode="auto">
            <a:xfrm>
              <a:off x="1524000" y="3834843"/>
              <a:ext cx="349250" cy="349341"/>
            </a:xfrm>
            <a:prstGeom prst="ellipse">
              <a:avLst/>
            </a:prstGeom>
            <a:solidFill>
              <a:schemeClr val="bg1">
                <a:lumMod val="75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6" name="i$liḋe-Oval 8"/>
            <p:cNvSpPr/>
            <p:nvPr/>
          </p:nvSpPr>
          <p:spPr bwMode="auto">
            <a:xfrm>
              <a:off x="2010569" y="4363619"/>
              <a:ext cx="603250" cy="603408"/>
            </a:xfrm>
            <a:prstGeom prst="ellipse">
              <a:avLst/>
            </a:prstGeom>
            <a:solidFill>
              <a:schemeClr val="bg1">
                <a:lumMod val="75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 name="i$liḋe-Oval 9"/>
            <p:cNvSpPr/>
            <p:nvPr/>
          </p:nvSpPr>
          <p:spPr bwMode="auto">
            <a:xfrm>
              <a:off x="2486819" y="1929345"/>
              <a:ext cx="200819" cy="200871"/>
            </a:xfrm>
            <a:prstGeom prst="ellipse">
              <a:avLst/>
            </a:prstGeom>
            <a:solidFill>
              <a:schemeClr val="bg1">
                <a:lumMod val="75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8" name="i$liḋe-Oval 10"/>
            <p:cNvSpPr/>
            <p:nvPr/>
          </p:nvSpPr>
          <p:spPr bwMode="auto">
            <a:xfrm>
              <a:off x="755650" y="3109960"/>
              <a:ext cx="433388" cy="435089"/>
            </a:xfrm>
            <a:prstGeom prst="ellipse">
              <a:avLst/>
            </a:prstGeom>
            <a:solidFill>
              <a:schemeClr val="bg1">
                <a:lumMod val="75000"/>
                <a:alpha val="39999"/>
              </a:schemeClr>
            </a:solidFill>
            <a:ln w="50800" cap="flat">
              <a:solidFill>
                <a:schemeClr val="tx1">
                  <a:alpha val="0"/>
                </a:schemeClr>
              </a:solidFill>
              <a:prstDash val="solid"/>
              <a:miter lim="800000"/>
              <a:headEnd type="none" w="med" len="med"/>
              <a:tailEnd type="none" w="med" len="me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文本框 1"/>
          <p:cNvSpPr txBox="1"/>
          <p:nvPr userDrawn="1"/>
        </p:nvSpPr>
        <p:spPr>
          <a:xfrm>
            <a:off x="3349096" y="250561"/>
            <a:ext cx="5493812" cy="646331"/>
          </a:xfrm>
          <a:prstGeom prst="rect">
            <a:avLst/>
          </a:prstGeom>
          <a:noFill/>
        </p:spPr>
        <p:txBody>
          <a:bodyPr wrap="none" rtlCol="0">
            <a:spAutoFit/>
          </a:bodyPr>
          <a:lstStyle/>
          <a:p>
            <a:pPr algn="ctr"/>
            <a:r>
              <a:rPr lang="en-SG" altLang="zh-CN" sz="3600" b="1">
                <a:solidFill>
                  <a:schemeClr val="accent1"/>
                </a:solidFill>
                <a:cs typeface="+mn-ea"/>
                <a:sym typeface="+mn-lt"/>
              </a:rPr>
              <a:t>F</a:t>
            </a:r>
            <a:r>
              <a:rPr lang="en-US" altLang="zh-CN" sz="3600" b="1" err="1">
                <a:solidFill>
                  <a:schemeClr val="accent1"/>
                </a:solidFill>
                <a:cs typeface="+mn-ea"/>
                <a:sym typeface="+mn-lt"/>
              </a:rPr>
              <a:t>requent</a:t>
            </a:r>
            <a:r>
              <a:rPr lang="en-US" altLang="zh-CN" sz="3600" b="1">
                <a:solidFill>
                  <a:schemeClr val="accent1"/>
                </a:solidFill>
                <a:cs typeface="+mn-ea"/>
                <a:sym typeface="+mn-lt"/>
              </a:rPr>
              <a:t> Pattern Mining</a:t>
            </a:r>
            <a:endParaRPr lang="zh-CN" altLang="en-US" sz="3600" b="1">
              <a:solidFill>
                <a:schemeClr val="accent1"/>
              </a:solidFill>
              <a:cs typeface="+mn-ea"/>
              <a:sym typeface="+mn-lt"/>
            </a:endParaRPr>
          </a:p>
        </p:txBody>
      </p:sp>
      <p:graphicFrame>
        <p:nvGraphicFramePr>
          <p:cNvPr id="35" name="Chart 34">
            <a:extLst>
              <a:ext uri="{FF2B5EF4-FFF2-40B4-BE49-F238E27FC236}">
                <a16:creationId xmlns:a16="http://schemas.microsoft.com/office/drawing/2014/main" id="{91397C42-6E06-4A1B-BB2D-F83C936B9E77}"/>
              </a:ext>
            </a:extLst>
          </p:cNvPr>
          <p:cNvGraphicFramePr>
            <a:graphicFrameLocks/>
          </p:cNvGraphicFramePr>
          <p:nvPr>
            <p:extLst>
              <p:ext uri="{D42A27DB-BD31-4B8C-83A1-F6EECF244321}">
                <p14:modId xmlns:p14="http://schemas.microsoft.com/office/powerpoint/2010/main" val="3357348749"/>
              </p:ext>
            </p:extLst>
          </p:nvPr>
        </p:nvGraphicFramePr>
        <p:xfrm>
          <a:off x="4145959" y="1543863"/>
          <a:ext cx="6119265" cy="3876392"/>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7BBF2977-D7A7-4141-B4E4-B2998BD5CD72}"/>
              </a:ext>
            </a:extLst>
          </p:cNvPr>
          <p:cNvSpPr txBox="1"/>
          <p:nvPr/>
        </p:nvSpPr>
        <p:spPr>
          <a:xfrm>
            <a:off x="1523441" y="5718922"/>
            <a:ext cx="86240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Find the most frequent appeared and important tags in the dataset. As shown above, python is the most popular language.</a:t>
            </a:r>
          </a:p>
        </p:txBody>
      </p:sp>
    </p:spTree>
    <p:custDataLst>
      <p:tags r:id="rId1"/>
    </p:custDataLst>
    <p:extLst>
      <p:ext uri="{BB962C8B-B14F-4D97-AF65-F5344CB8AC3E}">
        <p14:creationId xmlns:p14="http://schemas.microsoft.com/office/powerpoint/2010/main" val="300131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15131" y="2243273"/>
            <a:ext cx="3219450" cy="2697163"/>
            <a:chOff x="4561682" y="2200808"/>
            <a:chExt cx="3219450" cy="2697163"/>
          </a:xfrm>
        </p:grpSpPr>
        <p:sp>
          <p:nvSpPr>
            <p:cNvPr id="9" name="i$liḋe-Oval 12"/>
            <p:cNvSpPr/>
            <p:nvPr/>
          </p:nvSpPr>
          <p:spPr bwMode="auto">
            <a:xfrm>
              <a:off x="4996764" y="2200808"/>
              <a:ext cx="2284976" cy="2283619"/>
            </a:xfrm>
            <a:prstGeom prst="ellipse">
              <a:avLst/>
            </a:prstGeom>
            <a:solidFill>
              <a:schemeClr val="accent1"/>
            </a:solidFill>
            <a:ln w="50800">
              <a:solidFill>
                <a:schemeClr val="tx1">
                  <a:alpha val="0"/>
                </a:schemeClr>
              </a:solidFill>
              <a:miter lim="800000"/>
            </a:ln>
          </p:spPr>
          <p:txBody>
            <a:bodyPr wrap="none" lIns="0" tIns="0" rIns="0" bIns="0" anchor="ctr">
              <a:normAutofit/>
            </a:bodyPr>
            <a:lstStyle/>
            <a:p>
              <a:pPr algn="ctr"/>
              <a:r>
                <a:rPr lang="en-SG"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Deep Dive in Python</a:t>
              </a:r>
              <a:endPar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i$liḋe-Oval 14"/>
            <p:cNvSpPr/>
            <p:nvPr/>
          </p:nvSpPr>
          <p:spPr bwMode="auto">
            <a:xfrm>
              <a:off x="4561682" y="3048533"/>
              <a:ext cx="326312" cy="326231"/>
            </a:xfrm>
            <a:prstGeom prst="ellipse">
              <a:avLst/>
            </a:prstGeom>
            <a:solidFill>
              <a:schemeClr val="bg1">
                <a:lumMod val="75000"/>
                <a:alpha val="20000"/>
              </a:schemeClr>
            </a:solidFill>
            <a:ln w="50800">
              <a:solidFill>
                <a:schemeClr val="tx1">
                  <a:alpha val="0"/>
                </a:schemeClr>
              </a:solidFill>
              <a:miter lim="800000"/>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1" name="i$liḋe-Oval 15"/>
            <p:cNvSpPr/>
            <p:nvPr/>
          </p:nvSpPr>
          <p:spPr bwMode="auto">
            <a:xfrm>
              <a:off x="5878044" y="4354252"/>
              <a:ext cx="543853" cy="543719"/>
            </a:xfrm>
            <a:prstGeom prst="ellipse">
              <a:avLst/>
            </a:prstGeom>
            <a:solidFill>
              <a:schemeClr val="bg1">
                <a:lumMod val="75000"/>
                <a:alpha val="20000"/>
              </a:schemeClr>
            </a:solidFill>
            <a:ln w="50800">
              <a:solidFill>
                <a:schemeClr val="tx1">
                  <a:alpha val="0"/>
                </a:schemeClr>
              </a:solidFill>
              <a:miter lim="800000"/>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2" name="i$liḋe-Oval 16"/>
            <p:cNvSpPr/>
            <p:nvPr/>
          </p:nvSpPr>
          <p:spPr bwMode="auto">
            <a:xfrm>
              <a:off x="6856979" y="2222239"/>
              <a:ext cx="173874" cy="173831"/>
            </a:xfrm>
            <a:prstGeom prst="ellipse">
              <a:avLst/>
            </a:prstGeom>
            <a:solidFill>
              <a:schemeClr val="bg1">
                <a:lumMod val="75000"/>
                <a:alpha val="20000"/>
              </a:schemeClr>
            </a:solidFill>
            <a:ln w="50800">
              <a:solidFill>
                <a:schemeClr val="tx1">
                  <a:alpha val="0"/>
                </a:schemeClr>
              </a:solidFill>
              <a:miter lim="800000"/>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3" name="i$liḋe-Oval 17"/>
            <p:cNvSpPr/>
            <p:nvPr/>
          </p:nvSpPr>
          <p:spPr bwMode="auto">
            <a:xfrm>
              <a:off x="7118187" y="3908165"/>
              <a:ext cx="402530" cy="402431"/>
            </a:xfrm>
            <a:prstGeom prst="ellipse">
              <a:avLst/>
            </a:prstGeom>
            <a:solidFill>
              <a:schemeClr val="bg1">
                <a:lumMod val="75000"/>
                <a:alpha val="20000"/>
              </a:schemeClr>
            </a:solidFill>
            <a:ln w="50800">
              <a:solidFill>
                <a:schemeClr val="tx1">
                  <a:alpha val="0"/>
                </a:schemeClr>
              </a:solidFill>
              <a:miter lim="800000"/>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4" name="i$liḋe-Oval 18"/>
            <p:cNvSpPr/>
            <p:nvPr/>
          </p:nvSpPr>
          <p:spPr bwMode="auto">
            <a:xfrm>
              <a:off x="7292061" y="2939789"/>
              <a:ext cx="489071" cy="489744"/>
            </a:xfrm>
            <a:prstGeom prst="ellipse">
              <a:avLst/>
            </a:prstGeom>
            <a:solidFill>
              <a:schemeClr val="bg1">
                <a:lumMod val="75000"/>
                <a:alpha val="20000"/>
              </a:schemeClr>
            </a:solidFill>
            <a:ln w="50800">
              <a:solidFill>
                <a:schemeClr val="tx1">
                  <a:alpha val="0"/>
                </a:schemeClr>
              </a:solidFill>
              <a:miter lim="800000"/>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文本框 1"/>
          <p:cNvSpPr txBox="1"/>
          <p:nvPr userDrawn="1"/>
        </p:nvSpPr>
        <p:spPr>
          <a:xfrm>
            <a:off x="3349096" y="250561"/>
            <a:ext cx="5493812" cy="646331"/>
          </a:xfrm>
          <a:prstGeom prst="rect">
            <a:avLst/>
          </a:prstGeom>
          <a:noFill/>
        </p:spPr>
        <p:txBody>
          <a:bodyPr wrap="none" rtlCol="0">
            <a:spAutoFit/>
          </a:bodyPr>
          <a:lstStyle/>
          <a:p>
            <a:pPr algn="ctr"/>
            <a:r>
              <a:rPr lang="en-SG" altLang="zh-CN" sz="3600" b="1">
                <a:solidFill>
                  <a:schemeClr val="accent1"/>
                </a:solidFill>
                <a:cs typeface="+mn-ea"/>
                <a:sym typeface="+mn-lt"/>
              </a:rPr>
              <a:t>F</a:t>
            </a:r>
            <a:r>
              <a:rPr lang="en-US" altLang="zh-CN" sz="3600" b="1" err="1">
                <a:solidFill>
                  <a:schemeClr val="accent1"/>
                </a:solidFill>
                <a:cs typeface="+mn-ea"/>
                <a:sym typeface="+mn-lt"/>
              </a:rPr>
              <a:t>requent</a:t>
            </a:r>
            <a:r>
              <a:rPr lang="en-US" altLang="zh-CN" sz="3600" b="1">
                <a:solidFill>
                  <a:schemeClr val="accent1"/>
                </a:solidFill>
                <a:cs typeface="+mn-ea"/>
                <a:sym typeface="+mn-lt"/>
              </a:rPr>
              <a:t> Pattern Mining</a:t>
            </a:r>
            <a:endParaRPr lang="zh-CN" altLang="en-US" sz="3600" b="1">
              <a:solidFill>
                <a:schemeClr val="accent1"/>
              </a:solidFill>
              <a:cs typeface="+mn-ea"/>
              <a:sym typeface="+mn-lt"/>
            </a:endParaRPr>
          </a:p>
        </p:txBody>
      </p:sp>
      <p:graphicFrame>
        <p:nvGraphicFramePr>
          <p:cNvPr id="25" name="Chart 24">
            <a:extLst>
              <a:ext uri="{FF2B5EF4-FFF2-40B4-BE49-F238E27FC236}">
                <a16:creationId xmlns:a16="http://schemas.microsoft.com/office/drawing/2014/main" id="{FAC720E7-99D9-4987-AE83-9BDB50481CA6}"/>
              </a:ext>
            </a:extLst>
          </p:cNvPr>
          <p:cNvGraphicFramePr>
            <a:graphicFrameLocks/>
          </p:cNvGraphicFramePr>
          <p:nvPr>
            <p:extLst>
              <p:ext uri="{D42A27DB-BD31-4B8C-83A1-F6EECF244321}">
                <p14:modId xmlns:p14="http://schemas.microsoft.com/office/powerpoint/2010/main" val="2026525078"/>
              </p:ext>
            </p:extLst>
          </p:nvPr>
        </p:nvGraphicFramePr>
        <p:xfrm>
          <a:off x="4168342" y="1619191"/>
          <a:ext cx="6131233" cy="3623797"/>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0A539481-FD0B-4DC5-9298-B27E0B5ED733}"/>
              </a:ext>
            </a:extLst>
          </p:cNvPr>
          <p:cNvSpPr txBox="1"/>
          <p:nvPr/>
        </p:nvSpPr>
        <p:spPr>
          <a:xfrm>
            <a:off x="1523441" y="5718922"/>
            <a:ext cx="86240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Frequent pattern mining using </a:t>
            </a:r>
            <a:r>
              <a:rPr lang="en-US" err="1"/>
              <a:t>Apriori</a:t>
            </a:r>
            <a:r>
              <a:rPr lang="en-US"/>
              <a:t> Algorithm is used on python. The chart reveals frequent patterns with support larger than 2%.</a:t>
            </a:r>
            <a:endParaRPr lang="en-US">
              <a:cs typeface="Arial"/>
            </a:endParaRPr>
          </a:p>
        </p:txBody>
      </p:sp>
    </p:spTree>
    <p:custDataLst>
      <p:tags r:id="rId1"/>
    </p:custDataLst>
    <p:extLst>
      <p:ext uri="{BB962C8B-B14F-4D97-AF65-F5344CB8AC3E}">
        <p14:creationId xmlns:p14="http://schemas.microsoft.com/office/powerpoint/2010/main" val="220922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8fcf12ff-8fc4-4af1-aea2-bbd12db6aa27"/>
</p:tagLst>
</file>

<file path=ppt/tags/tag10.xml><?xml version="1.0" encoding="utf-8"?>
<p:tagLst xmlns:a="http://schemas.openxmlformats.org/drawingml/2006/main" xmlns:r="http://schemas.openxmlformats.org/officeDocument/2006/relationships" xmlns:p="http://schemas.openxmlformats.org/presentationml/2006/main">
  <p:tag name="ISLIDE.DIAGRAM" val="58c4f7eb-1b16-44de-90a7-b6339bf5b933"/>
</p:tagLst>
</file>

<file path=ppt/tags/tag11.xml><?xml version="1.0" encoding="utf-8"?>
<p:tagLst xmlns:a="http://schemas.openxmlformats.org/drawingml/2006/main" xmlns:r="http://schemas.openxmlformats.org/officeDocument/2006/relationships" xmlns:p="http://schemas.openxmlformats.org/presentationml/2006/main">
  <p:tag name="ISLIDE.DIAGRAM" val="e8066064-0b4e-4747-9412-2aa624795e92"/>
</p:tagLst>
</file>

<file path=ppt/tags/tag12.xml><?xml version="1.0" encoding="utf-8"?>
<p:tagLst xmlns:a="http://schemas.openxmlformats.org/drawingml/2006/main" xmlns:r="http://schemas.openxmlformats.org/officeDocument/2006/relationships" xmlns:p="http://schemas.openxmlformats.org/presentationml/2006/main">
  <p:tag name="ISLIDE.DIAGRAM" val="2423eb35-cf63-4c82-bb56-a82ce45bbff5"/>
</p:tagLst>
</file>

<file path=ppt/tags/tag2.xml><?xml version="1.0" encoding="utf-8"?>
<p:tagLst xmlns:a="http://schemas.openxmlformats.org/drawingml/2006/main" xmlns:r="http://schemas.openxmlformats.org/officeDocument/2006/relationships" xmlns:p="http://schemas.openxmlformats.org/presentationml/2006/main">
  <p:tag name="ISLIDE.DIAGRAM" val="8fcf12ff-8fc4-4af1-aea2-bbd12db6aa27"/>
</p:tagLst>
</file>

<file path=ppt/tags/tag3.xml><?xml version="1.0" encoding="utf-8"?>
<p:tagLst xmlns:a="http://schemas.openxmlformats.org/drawingml/2006/main" xmlns:r="http://schemas.openxmlformats.org/officeDocument/2006/relationships" xmlns:p="http://schemas.openxmlformats.org/presentationml/2006/main">
  <p:tag name="ISLIDE.DIAGRAM" val="8fcf12ff-8fc4-4af1-aea2-bbd12db6aa27"/>
</p:tagLst>
</file>

<file path=ppt/tags/tag4.xml><?xml version="1.0" encoding="utf-8"?>
<p:tagLst xmlns:a="http://schemas.openxmlformats.org/drawingml/2006/main" xmlns:r="http://schemas.openxmlformats.org/officeDocument/2006/relationships" xmlns:p="http://schemas.openxmlformats.org/presentationml/2006/main">
  <p:tag name="ISLIDE.DIAGRAM" val="8fcf12ff-8fc4-4af1-aea2-bbd12db6aa27"/>
</p:tagLst>
</file>

<file path=ppt/tags/tag5.xml><?xml version="1.0" encoding="utf-8"?>
<p:tagLst xmlns:a="http://schemas.openxmlformats.org/drawingml/2006/main" xmlns:r="http://schemas.openxmlformats.org/officeDocument/2006/relationships" xmlns:p="http://schemas.openxmlformats.org/presentationml/2006/main">
  <p:tag name="ISLIDE.DIAGRAM" val="7017cfed-b063-4a2f-aab6-68688076e4ba"/>
</p:tagLst>
</file>

<file path=ppt/tags/tag6.xml><?xml version="1.0" encoding="utf-8"?>
<p:tagLst xmlns:a="http://schemas.openxmlformats.org/drawingml/2006/main" xmlns:r="http://schemas.openxmlformats.org/officeDocument/2006/relationships" xmlns:p="http://schemas.openxmlformats.org/presentationml/2006/main">
  <p:tag name="ISLIDE.DIAGRAM" val="7017cfed-b063-4a2f-aab6-68688076e4ba"/>
</p:tagLst>
</file>

<file path=ppt/tags/tag7.xml><?xml version="1.0" encoding="utf-8"?>
<p:tagLst xmlns:a="http://schemas.openxmlformats.org/drawingml/2006/main" xmlns:r="http://schemas.openxmlformats.org/officeDocument/2006/relationships" xmlns:p="http://schemas.openxmlformats.org/presentationml/2006/main">
  <p:tag name="ISLIDE.DIAGRAM" val="af33122c-99bc-4469-838e-c705c32b0a5b"/>
</p:tagLst>
</file>

<file path=ppt/tags/tag8.xml><?xml version="1.0" encoding="utf-8"?>
<p:tagLst xmlns:a="http://schemas.openxmlformats.org/drawingml/2006/main" xmlns:r="http://schemas.openxmlformats.org/officeDocument/2006/relationships" xmlns:p="http://schemas.openxmlformats.org/presentationml/2006/main">
  <p:tag name="ISLIDE.DIAGRAM" val="77b1cc8a-aa60-42c0-b04b-c20fe1c73a0f"/>
</p:tagLst>
</file>

<file path=ppt/tags/tag9.xml><?xml version="1.0" encoding="utf-8"?>
<p:tagLst xmlns:a="http://schemas.openxmlformats.org/drawingml/2006/main" xmlns:r="http://schemas.openxmlformats.org/officeDocument/2006/relationships" xmlns:p="http://schemas.openxmlformats.org/presentationml/2006/main">
  <p:tag name="ISLIDE.DIAGRAM" val="5a76b8e6-b120-4609-805b-423fc8241cd2"/>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点击此处更换文本https://baoyusucai.taobao.com/&#10;">
  <a:themeElements>
    <a:clrScheme name="0008">
      <a:dk1>
        <a:srgbClr val="000000"/>
      </a:dk1>
      <a:lt1>
        <a:srgbClr val="FFFFFF"/>
      </a:lt1>
      <a:dk2>
        <a:srgbClr val="3F3F3F"/>
      </a:dk2>
      <a:lt2>
        <a:srgbClr val="E7E6E6"/>
      </a:lt2>
      <a:accent1>
        <a:srgbClr val="273A4F"/>
      </a:accent1>
      <a:accent2>
        <a:srgbClr val="FFC32B"/>
      </a:accent2>
      <a:accent3>
        <a:srgbClr val="273A4F"/>
      </a:accent3>
      <a:accent4>
        <a:srgbClr val="FFC32B"/>
      </a:accent4>
      <a:accent5>
        <a:srgbClr val="273A4F"/>
      </a:accent5>
      <a:accent6>
        <a:srgbClr val="FFC32B"/>
      </a:accent6>
      <a:hlink>
        <a:srgbClr val="273A4F"/>
      </a:hlink>
      <a:folHlink>
        <a:srgbClr val="FFC32B"/>
      </a:folHlink>
    </a:clrScheme>
    <a:fontScheme name="vnqhzbk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1">
          <a:blip xmlns:r="http://schemas.openxmlformats.org/officeDocument/2006/relationships" r:embed="rId1"/>
          <a:srcRect/>
          <a:stretch>
            <a:fillRect/>
          </a:stretch>
        </a:blipFill>
        <a:ln w="12700" cap="flat" cmpd="sng" algn="ctr">
          <a:noFill/>
          <a:prstDash val="solid"/>
          <a:miter lim="800000"/>
        </a:ln>
      </a:spPr>
      <a:bodyPr anchor="ctr"/>
      <a:lstStyle>
        <a:defPPr algn="ctr">
          <a:defRPr>
            <a:latin typeface="Arial" panose="020B0604020202020204" pitchFamily="34" charset="0"/>
            <a:ea typeface="微软雅黑" panose="020B0503020204020204" pitchFamily="34" charset="-122"/>
            <a:sym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D9D5EB856854AA54FEF410C7121B1" ma:contentTypeVersion="4" ma:contentTypeDescription="Create a new document." ma:contentTypeScope="" ma:versionID="26816e45f5b9b4413304554f4e51308b">
  <xsd:schema xmlns:xsd="http://www.w3.org/2001/XMLSchema" xmlns:xs="http://www.w3.org/2001/XMLSchema" xmlns:p="http://schemas.microsoft.com/office/2006/metadata/properties" xmlns:ns2="020860cd-bd81-4707-8c60-502a46384711" targetNamespace="http://schemas.microsoft.com/office/2006/metadata/properties" ma:root="true" ma:fieldsID="a11fd06a11fc6bbf8d82905a1bcc8aac" ns2:_="">
    <xsd:import namespace="020860cd-bd81-4707-8c60-502a4638471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0860cd-bd81-4707-8c60-502a463847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42F4744-1B32-4297-8627-32519FB60D3D}">
  <ds:schemaRefs>
    <ds:schemaRef ds:uri="http://schemas.microsoft.com/sharepoint/v3/contenttype/forms"/>
  </ds:schemaRefs>
</ds:datastoreItem>
</file>

<file path=customXml/itemProps2.xml><?xml version="1.0" encoding="utf-8"?>
<ds:datastoreItem xmlns:ds="http://schemas.openxmlformats.org/officeDocument/2006/customXml" ds:itemID="{5201F11A-56DD-4B2B-AB64-6E8E42394F57}">
  <ds:schemaRefs>
    <ds:schemaRef ds:uri="020860cd-bd81-4707-8c60-502a4638471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8033369-1444-45F9-9A0D-44EB429D32D0}">
  <ds:schemaRefs>
    <ds:schemaRef ds:uri="020860cd-bd81-4707-8c60-502a4638471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1832</Words>
  <Application>Microsoft Office PowerPoint</Application>
  <PresentationFormat>Widescreen</PresentationFormat>
  <Paragraphs>137</Paragraphs>
  <Slides>17</Slides>
  <Notes>16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等线</vt:lpstr>
      <vt:lpstr>Helvetica Neue Medium</vt:lpstr>
      <vt:lpstr>Microsoft YaHei</vt:lpstr>
      <vt:lpstr>Arial</vt:lpstr>
      <vt:lpstr>Calibri</vt:lpstr>
      <vt:lpstr>Times New Roman</vt:lpstr>
      <vt:lpstr>Wingdings</vt:lpstr>
      <vt:lpstr>点击此处更换文本https://baoyusucai.taobao.com/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050品牌推广方案商业计划书</dc:title>
  <dc:creator>Administrator</dc:creator>
  <cp:lastModifiedBy>LI Zuxian</cp:lastModifiedBy>
  <cp:revision>56</cp:revision>
  <dcterms:created xsi:type="dcterms:W3CDTF">2017-09-08T02:47:00Z</dcterms:created>
  <dcterms:modified xsi:type="dcterms:W3CDTF">2021-02-21T16:54:15Z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y fmtid="{D5CDD505-2E9C-101B-9397-08002B2CF9AE}" pid="3" name="ContentTypeId">
    <vt:lpwstr>0x0101000F1D9D5EB856854AA54FEF410C7121B1</vt:lpwstr>
  </property>
</Properties>
</file>